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 id="2147483699" r:id="rId6"/>
  </p:sldMasterIdLst>
  <p:notesMasterIdLst>
    <p:notesMasterId r:id="rId54"/>
  </p:notesMasterIdLst>
  <p:handoutMasterIdLst>
    <p:handoutMasterId r:id="rId55"/>
  </p:handoutMasterIdLst>
  <p:sldIdLst>
    <p:sldId id="256" r:id="rId7"/>
    <p:sldId id="489" r:id="rId8"/>
    <p:sldId id="455" r:id="rId9"/>
    <p:sldId id="457" r:id="rId10"/>
    <p:sldId id="458" r:id="rId11"/>
    <p:sldId id="459" r:id="rId12"/>
    <p:sldId id="460" r:id="rId13"/>
    <p:sldId id="490" r:id="rId14"/>
    <p:sldId id="537" r:id="rId15"/>
    <p:sldId id="595" r:id="rId16"/>
    <p:sldId id="594" r:id="rId17"/>
    <p:sldId id="596" r:id="rId18"/>
    <p:sldId id="523" r:id="rId19"/>
    <p:sldId id="599" r:id="rId20"/>
    <p:sldId id="600" r:id="rId21"/>
    <p:sldId id="571" r:id="rId22"/>
    <p:sldId id="601" r:id="rId23"/>
    <p:sldId id="602" r:id="rId24"/>
    <p:sldId id="603" r:id="rId25"/>
    <p:sldId id="604" r:id="rId26"/>
    <p:sldId id="606" r:id="rId27"/>
    <p:sldId id="605" r:id="rId28"/>
    <p:sldId id="585" r:id="rId29"/>
    <p:sldId id="608" r:id="rId30"/>
    <p:sldId id="587" r:id="rId31"/>
    <p:sldId id="586" r:id="rId32"/>
    <p:sldId id="584" r:id="rId33"/>
    <p:sldId id="583" r:id="rId34"/>
    <p:sldId id="613" r:id="rId35"/>
    <p:sldId id="609" r:id="rId36"/>
    <p:sldId id="610" r:id="rId37"/>
    <p:sldId id="611" r:id="rId38"/>
    <p:sldId id="612" r:id="rId39"/>
    <p:sldId id="614" r:id="rId40"/>
    <p:sldId id="615" r:id="rId41"/>
    <p:sldId id="616" r:id="rId42"/>
    <p:sldId id="617" r:id="rId43"/>
    <p:sldId id="620" r:id="rId44"/>
    <p:sldId id="621" r:id="rId45"/>
    <p:sldId id="622" r:id="rId46"/>
    <p:sldId id="619" r:id="rId47"/>
    <p:sldId id="623" r:id="rId48"/>
    <p:sldId id="624" r:id="rId49"/>
    <p:sldId id="625" r:id="rId50"/>
    <p:sldId id="626" r:id="rId51"/>
    <p:sldId id="627" r:id="rId52"/>
    <p:sldId id="445"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907"/>
    <a:srgbClr val="E5007D"/>
    <a:srgbClr val="F0F0F0"/>
    <a:srgbClr val="D93F18"/>
    <a:srgbClr val="E63F1A"/>
    <a:srgbClr val="E7E6E6"/>
    <a:srgbClr val="D66C1C"/>
    <a:srgbClr val="681E0C"/>
    <a:srgbClr val="999999"/>
    <a:srgbClr val="F0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A3F34-C7EA-4120-8C5E-DAC95D28CAC7}" v="25" dt="2025-08-27T09:21:43.572"/>
    <p1510:client id="{DC8D8C2A-3B10-4C59-870B-E377A908A15F}" v="3" dt="2025-08-27T09:22:40.23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eu Coquelin" userId="455bc8f0-68f8-4a7e-a6d6-3e0be75eb5d3" providerId="ADAL" clId="{0B2A7C5F-C567-4473-BDDE-0B7A593D692E}"/>
    <pc:docChg chg="undo custSel addSld delSld modSld sldOrd">
      <pc:chgData name="Mathieu Coquelin" userId="455bc8f0-68f8-4a7e-a6d6-3e0be75eb5d3" providerId="ADAL" clId="{0B2A7C5F-C567-4473-BDDE-0B7A593D692E}" dt="2025-08-14T18:17:10.389" v="1389" actId="20577"/>
      <pc:docMkLst>
        <pc:docMk/>
      </pc:docMkLst>
      <pc:sldChg chg="modSp mod">
        <pc:chgData name="Mathieu Coquelin" userId="455bc8f0-68f8-4a7e-a6d6-3e0be75eb5d3" providerId="ADAL" clId="{0B2A7C5F-C567-4473-BDDE-0B7A593D692E}" dt="2025-08-14T18:17:10.389" v="1389" actId="20577"/>
        <pc:sldMkLst>
          <pc:docMk/>
          <pc:sldMk cId="3836596990" sldId="256"/>
        </pc:sldMkLst>
        <pc:spChg chg="mod">
          <ac:chgData name="Mathieu Coquelin" userId="455bc8f0-68f8-4a7e-a6d6-3e0be75eb5d3" providerId="ADAL" clId="{0B2A7C5F-C567-4473-BDDE-0B7A593D692E}" dt="2025-08-14T18:17:10.389" v="1389" actId="20577"/>
          <ac:spMkLst>
            <pc:docMk/>
            <pc:sldMk cId="3836596990" sldId="256"/>
            <ac:spMk id="5" creationId="{24E03FBA-D8D6-4DDF-9696-F10848D2ABD3}"/>
          </ac:spMkLst>
        </pc:spChg>
      </pc:sldChg>
      <pc:sldChg chg="del">
        <pc:chgData name="Mathieu Coquelin" userId="455bc8f0-68f8-4a7e-a6d6-3e0be75eb5d3" providerId="ADAL" clId="{0B2A7C5F-C567-4473-BDDE-0B7A593D692E}" dt="2025-08-14T15:54:11.937" v="120" actId="47"/>
        <pc:sldMkLst>
          <pc:docMk/>
          <pc:sldMk cId="2442678566" sldId="473"/>
        </pc:sldMkLst>
      </pc:sldChg>
      <pc:sldChg chg="del">
        <pc:chgData name="Mathieu Coquelin" userId="455bc8f0-68f8-4a7e-a6d6-3e0be75eb5d3" providerId="ADAL" clId="{0B2A7C5F-C567-4473-BDDE-0B7A593D692E}" dt="2025-08-14T16:02:02.358" v="122" actId="47"/>
        <pc:sldMkLst>
          <pc:docMk/>
          <pc:sldMk cId="1627325715" sldId="491"/>
        </pc:sldMkLst>
      </pc:sldChg>
      <pc:sldChg chg="del">
        <pc:chgData name="Mathieu Coquelin" userId="455bc8f0-68f8-4a7e-a6d6-3e0be75eb5d3" providerId="ADAL" clId="{0B2A7C5F-C567-4473-BDDE-0B7A593D692E}" dt="2025-08-14T16:02:02.358" v="122" actId="47"/>
        <pc:sldMkLst>
          <pc:docMk/>
          <pc:sldMk cId="1257307020" sldId="492"/>
        </pc:sldMkLst>
      </pc:sldChg>
      <pc:sldChg chg="del">
        <pc:chgData name="Mathieu Coquelin" userId="455bc8f0-68f8-4a7e-a6d6-3e0be75eb5d3" providerId="ADAL" clId="{0B2A7C5F-C567-4473-BDDE-0B7A593D692E}" dt="2025-08-14T16:02:02.358" v="122" actId="47"/>
        <pc:sldMkLst>
          <pc:docMk/>
          <pc:sldMk cId="228972139" sldId="493"/>
        </pc:sldMkLst>
      </pc:sldChg>
      <pc:sldChg chg="del">
        <pc:chgData name="Mathieu Coquelin" userId="455bc8f0-68f8-4a7e-a6d6-3e0be75eb5d3" providerId="ADAL" clId="{0B2A7C5F-C567-4473-BDDE-0B7A593D692E}" dt="2025-08-14T17:28:13.208" v="1378" actId="47"/>
        <pc:sldMkLst>
          <pc:docMk/>
          <pc:sldMk cId="3931904960" sldId="494"/>
        </pc:sldMkLst>
      </pc:sldChg>
      <pc:sldChg chg="del">
        <pc:chgData name="Mathieu Coquelin" userId="455bc8f0-68f8-4a7e-a6d6-3e0be75eb5d3" providerId="ADAL" clId="{0B2A7C5F-C567-4473-BDDE-0B7A593D692E}" dt="2025-08-14T16:02:02.358" v="122" actId="47"/>
        <pc:sldMkLst>
          <pc:docMk/>
          <pc:sldMk cId="3442466017" sldId="495"/>
        </pc:sldMkLst>
      </pc:sldChg>
      <pc:sldChg chg="del">
        <pc:chgData name="Mathieu Coquelin" userId="455bc8f0-68f8-4a7e-a6d6-3e0be75eb5d3" providerId="ADAL" clId="{0B2A7C5F-C567-4473-BDDE-0B7A593D692E}" dt="2025-08-14T16:02:02.358" v="122" actId="47"/>
        <pc:sldMkLst>
          <pc:docMk/>
          <pc:sldMk cId="944223722" sldId="499"/>
        </pc:sldMkLst>
      </pc:sldChg>
      <pc:sldChg chg="del">
        <pc:chgData name="Mathieu Coquelin" userId="455bc8f0-68f8-4a7e-a6d6-3e0be75eb5d3" providerId="ADAL" clId="{0B2A7C5F-C567-4473-BDDE-0B7A593D692E}" dt="2025-08-14T16:02:02.358" v="122" actId="47"/>
        <pc:sldMkLst>
          <pc:docMk/>
          <pc:sldMk cId="3286670305" sldId="500"/>
        </pc:sldMkLst>
      </pc:sldChg>
      <pc:sldChg chg="del">
        <pc:chgData name="Mathieu Coquelin" userId="455bc8f0-68f8-4a7e-a6d6-3e0be75eb5d3" providerId="ADAL" clId="{0B2A7C5F-C567-4473-BDDE-0B7A593D692E}" dt="2025-08-14T16:02:13.905" v="123" actId="47"/>
        <pc:sldMkLst>
          <pc:docMk/>
          <pc:sldMk cId="334155197" sldId="509"/>
        </pc:sldMkLst>
      </pc:sldChg>
      <pc:sldChg chg="del">
        <pc:chgData name="Mathieu Coquelin" userId="455bc8f0-68f8-4a7e-a6d6-3e0be75eb5d3" providerId="ADAL" clId="{0B2A7C5F-C567-4473-BDDE-0B7A593D692E}" dt="2025-08-14T16:16:38.940" v="586" actId="47"/>
        <pc:sldMkLst>
          <pc:docMk/>
          <pc:sldMk cId="3711867318" sldId="514"/>
        </pc:sldMkLst>
      </pc:sldChg>
      <pc:sldChg chg="del">
        <pc:chgData name="Mathieu Coquelin" userId="455bc8f0-68f8-4a7e-a6d6-3e0be75eb5d3" providerId="ADAL" clId="{0B2A7C5F-C567-4473-BDDE-0B7A593D692E}" dt="2025-08-14T16:16:38.940" v="586" actId="47"/>
        <pc:sldMkLst>
          <pc:docMk/>
          <pc:sldMk cId="133585388" sldId="515"/>
        </pc:sldMkLst>
      </pc:sldChg>
      <pc:sldChg chg="del">
        <pc:chgData name="Mathieu Coquelin" userId="455bc8f0-68f8-4a7e-a6d6-3e0be75eb5d3" providerId="ADAL" clId="{0B2A7C5F-C567-4473-BDDE-0B7A593D692E}" dt="2025-08-14T16:16:38.940" v="586" actId="47"/>
        <pc:sldMkLst>
          <pc:docMk/>
          <pc:sldMk cId="3591533914" sldId="516"/>
        </pc:sldMkLst>
      </pc:sldChg>
      <pc:sldChg chg="del">
        <pc:chgData name="Mathieu Coquelin" userId="455bc8f0-68f8-4a7e-a6d6-3e0be75eb5d3" providerId="ADAL" clId="{0B2A7C5F-C567-4473-BDDE-0B7A593D692E}" dt="2025-08-14T16:16:38.940" v="586" actId="47"/>
        <pc:sldMkLst>
          <pc:docMk/>
          <pc:sldMk cId="3905958317" sldId="517"/>
        </pc:sldMkLst>
      </pc:sldChg>
      <pc:sldChg chg="del">
        <pc:chgData name="Mathieu Coquelin" userId="455bc8f0-68f8-4a7e-a6d6-3e0be75eb5d3" providerId="ADAL" clId="{0B2A7C5F-C567-4473-BDDE-0B7A593D692E}" dt="2025-08-14T16:16:38.940" v="586" actId="47"/>
        <pc:sldMkLst>
          <pc:docMk/>
          <pc:sldMk cId="1763493960" sldId="519"/>
        </pc:sldMkLst>
      </pc:sldChg>
      <pc:sldChg chg="del">
        <pc:chgData name="Mathieu Coquelin" userId="455bc8f0-68f8-4a7e-a6d6-3e0be75eb5d3" providerId="ADAL" clId="{0B2A7C5F-C567-4473-BDDE-0B7A593D692E}" dt="2025-08-14T16:16:38.940" v="586" actId="47"/>
        <pc:sldMkLst>
          <pc:docMk/>
          <pc:sldMk cId="1362289374" sldId="520"/>
        </pc:sldMkLst>
      </pc:sldChg>
      <pc:sldChg chg="del">
        <pc:chgData name="Mathieu Coquelin" userId="455bc8f0-68f8-4a7e-a6d6-3e0be75eb5d3" providerId="ADAL" clId="{0B2A7C5F-C567-4473-BDDE-0B7A593D692E}" dt="2025-08-14T16:16:38.940" v="586" actId="47"/>
        <pc:sldMkLst>
          <pc:docMk/>
          <pc:sldMk cId="1873230603" sldId="521"/>
        </pc:sldMkLst>
      </pc:sldChg>
      <pc:sldChg chg="add del mod modClrScheme chgLayout">
        <pc:chgData name="Mathieu Coquelin" userId="455bc8f0-68f8-4a7e-a6d6-3e0be75eb5d3" providerId="ADAL" clId="{0B2A7C5F-C567-4473-BDDE-0B7A593D692E}" dt="2025-08-14T15:54:00.846" v="117" actId="700"/>
        <pc:sldMkLst>
          <pc:docMk/>
          <pc:sldMk cId="2483642840" sldId="523"/>
        </pc:sldMkLst>
      </pc:sldChg>
      <pc:sldChg chg="del">
        <pc:chgData name="Mathieu Coquelin" userId="455bc8f0-68f8-4a7e-a6d6-3e0be75eb5d3" providerId="ADAL" clId="{0B2A7C5F-C567-4473-BDDE-0B7A593D692E}" dt="2025-08-14T16:16:34.530" v="585" actId="47"/>
        <pc:sldMkLst>
          <pc:docMk/>
          <pc:sldMk cId="1309083472" sldId="525"/>
        </pc:sldMkLst>
      </pc:sldChg>
      <pc:sldChg chg="del">
        <pc:chgData name="Mathieu Coquelin" userId="455bc8f0-68f8-4a7e-a6d6-3e0be75eb5d3" providerId="ADAL" clId="{0B2A7C5F-C567-4473-BDDE-0B7A593D692E}" dt="2025-08-14T16:02:02.358" v="122" actId="47"/>
        <pc:sldMkLst>
          <pc:docMk/>
          <pc:sldMk cId="3631348154" sldId="528"/>
        </pc:sldMkLst>
      </pc:sldChg>
      <pc:sldChg chg="del">
        <pc:chgData name="Mathieu Coquelin" userId="455bc8f0-68f8-4a7e-a6d6-3e0be75eb5d3" providerId="ADAL" clId="{0B2A7C5F-C567-4473-BDDE-0B7A593D692E}" dt="2025-08-14T16:02:02.358" v="122" actId="47"/>
        <pc:sldMkLst>
          <pc:docMk/>
          <pc:sldMk cId="1103346734" sldId="530"/>
        </pc:sldMkLst>
      </pc:sldChg>
      <pc:sldChg chg="del">
        <pc:chgData name="Mathieu Coquelin" userId="455bc8f0-68f8-4a7e-a6d6-3e0be75eb5d3" providerId="ADAL" clId="{0B2A7C5F-C567-4473-BDDE-0B7A593D692E}" dt="2025-08-14T16:16:34.530" v="585" actId="47"/>
        <pc:sldMkLst>
          <pc:docMk/>
          <pc:sldMk cId="1666776115" sldId="532"/>
        </pc:sldMkLst>
      </pc:sldChg>
      <pc:sldChg chg="del">
        <pc:chgData name="Mathieu Coquelin" userId="455bc8f0-68f8-4a7e-a6d6-3e0be75eb5d3" providerId="ADAL" clId="{0B2A7C5F-C567-4473-BDDE-0B7A593D692E}" dt="2025-08-14T16:16:38.940" v="586" actId="47"/>
        <pc:sldMkLst>
          <pc:docMk/>
          <pc:sldMk cId="3990809094" sldId="536"/>
        </pc:sldMkLst>
      </pc:sldChg>
      <pc:sldChg chg="modSp mod">
        <pc:chgData name="Mathieu Coquelin" userId="455bc8f0-68f8-4a7e-a6d6-3e0be75eb5d3" providerId="ADAL" clId="{0B2A7C5F-C567-4473-BDDE-0B7A593D692E}" dt="2025-08-14T15:46:40.203" v="16" actId="27636"/>
        <pc:sldMkLst>
          <pc:docMk/>
          <pc:sldMk cId="1432610558" sldId="537"/>
        </pc:sldMkLst>
        <pc:spChg chg="mod">
          <ac:chgData name="Mathieu Coquelin" userId="455bc8f0-68f8-4a7e-a6d6-3e0be75eb5d3" providerId="ADAL" clId="{0B2A7C5F-C567-4473-BDDE-0B7A593D692E}" dt="2025-08-14T15:46:40.203" v="16" actId="27636"/>
          <ac:spMkLst>
            <pc:docMk/>
            <pc:sldMk cId="1432610558" sldId="537"/>
            <ac:spMk id="7" creationId="{33BB3BDC-566B-7431-EDC1-E1AAFE14453D}"/>
          </ac:spMkLst>
        </pc:spChg>
        <pc:picChg chg="mod">
          <ac:chgData name="Mathieu Coquelin" userId="455bc8f0-68f8-4a7e-a6d6-3e0be75eb5d3" providerId="ADAL" clId="{0B2A7C5F-C567-4473-BDDE-0B7A593D692E}" dt="2025-08-14T15:46:31.194" v="12" actId="14826"/>
          <ac:picMkLst>
            <pc:docMk/>
            <pc:sldMk cId="1432610558" sldId="537"/>
            <ac:picMk id="11" creationId="{9E595F82-E1DD-D0C8-9ED7-A22F126851A9}"/>
          </ac:picMkLst>
        </pc:picChg>
      </pc:sldChg>
      <pc:sldChg chg="del">
        <pc:chgData name="Mathieu Coquelin" userId="455bc8f0-68f8-4a7e-a6d6-3e0be75eb5d3" providerId="ADAL" clId="{0B2A7C5F-C567-4473-BDDE-0B7A593D692E}" dt="2025-08-14T16:16:38.940" v="586" actId="47"/>
        <pc:sldMkLst>
          <pc:docMk/>
          <pc:sldMk cId="2111236076" sldId="538"/>
        </pc:sldMkLst>
      </pc:sldChg>
      <pc:sldChg chg="del">
        <pc:chgData name="Mathieu Coquelin" userId="455bc8f0-68f8-4a7e-a6d6-3e0be75eb5d3" providerId="ADAL" clId="{0B2A7C5F-C567-4473-BDDE-0B7A593D692E}" dt="2025-08-14T16:02:02.358" v="122" actId="47"/>
        <pc:sldMkLst>
          <pc:docMk/>
          <pc:sldMk cId="1620458499" sldId="540"/>
        </pc:sldMkLst>
      </pc:sldChg>
      <pc:sldChg chg="del">
        <pc:chgData name="Mathieu Coquelin" userId="455bc8f0-68f8-4a7e-a6d6-3e0be75eb5d3" providerId="ADAL" clId="{0B2A7C5F-C567-4473-BDDE-0B7A593D692E}" dt="2025-08-14T16:02:02.358" v="122" actId="47"/>
        <pc:sldMkLst>
          <pc:docMk/>
          <pc:sldMk cId="211326635" sldId="561"/>
        </pc:sldMkLst>
      </pc:sldChg>
      <pc:sldChg chg="del">
        <pc:chgData name="Mathieu Coquelin" userId="455bc8f0-68f8-4a7e-a6d6-3e0be75eb5d3" providerId="ADAL" clId="{0B2A7C5F-C567-4473-BDDE-0B7A593D692E}" dt="2025-08-14T16:02:02.358" v="122" actId="47"/>
        <pc:sldMkLst>
          <pc:docMk/>
          <pc:sldMk cId="4075730127" sldId="562"/>
        </pc:sldMkLst>
      </pc:sldChg>
      <pc:sldChg chg="del">
        <pc:chgData name="Mathieu Coquelin" userId="455bc8f0-68f8-4a7e-a6d6-3e0be75eb5d3" providerId="ADAL" clId="{0B2A7C5F-C567-4473-BDDE-0B7A593D692E}" dt="2025-08-14T16:02:02.358" v="122" actId="47"/>
        <pc:sldMkLst>
          <pc:docMk/>
          <pc:sldMk cId="2527502629" sldId="563"/>
        </pc:sldMkLst>
      </pc:sldChg>
      <pc:sldChg chg="del">
        <pc:chgData name="Mathieu Coquelin" userId="455bc8f0-68f8-4a7e-a6d6-3e0be75eb5d3" providerId="ADAL" clId="{0B2A7C5F-C567-4473-BDDE-0B7A593D692E}" dt="2025-08-14T16:02:02.358" v="122" actId="47"/>
        <pc:sldMkLst>
          <pc:docMk/>
          <pc:sldMk cId="1057222020" sldId="564"/>
        </pc:sldMkLst>
      </pc:sldChg>
      <pc:sldChg chg="del">
        <pc:chgData name="Mathieu Coquelin" userId="455bc8f0-68f8-4a7e-a6d6-3e0be75eb5d3" providerId="ADAL" clId="{0B2A7C5F-C567-4473-BDDE-0B7A593D692E}" dt="2025-08-14T16:02:02.358" v="122" actId="47"/>
        <pc:sldMkLst>
          <pc:docMk/>
          <pc:sldMk cId="2891358560" sldId="565"/>
        </pc:sldMkLst>
      </pc:sldChg>
      <pc:sldChg chg="del">
        <pc:chgData name="Mathieu Coquelin" userId="455bc8f0-68f8-4a7e-a6d6-3e0be75eb5d3" providerId="ADAL" clId="{0B2A7C5F-C567-4473-BDDE-0B7A593D692E}" dt="2025-08-14T16:02:02.358" v="122" actId="47"/>
        <pc:sldMkLst>
          <pc:docMk/>
          <pc:sldMk cId="3416049025" sldId="566"/>
        </pc:sldMkLst>
      </pc:sldChg>
      <pc:sldChg chg="del">
        <pc:chgData name="Mathieu Coquelin" userId="455bc8f0-68f8-4a7e-a6d6-3e0be75eb5d3" providerId="ADAL" clId="{0B2A7C5F-C567-4473-BDDE-0B7A593D692E}" dt="2025-08-14T16:02:02.358" v="122" actId="47"/>
        <pc:sldMkLst>
          <pc:docMk/>
          <pc:sldMk cId="2729377168" sldId="568"/>
        </pc:sldMkLst>
      </pc:sldChg>
      <pc:sldChg chg="del">
        <pc:chgData name="Mathieu Coquelin" userId="455bc8f0-68f8-4a7e-a6d6-3e0be75eb5d3" providerId="ADAL" clId="{0B2A7C5F-C567-4473-BDDE-0B7A593D692E}" dt="2025-08-14T16:02:02.358" v="122" actId="47"/>
        <pc:sldMkLst>
          <pc:docMk/>
          <pc:sldMk cId="2738143081" sldId="569"/>
        </pc:sldMkLst>
      </pc:sldChg>
      <pc:sldChg chg="del">
        <pc:chgData name="Mathieu Coquelin" userId="455bc8f0-68f8-4a7e-a6d6-3e0be75eb5d3" providerId="ADAL" clId="{0B2A7C5F-C567-4473-BDDE-0B7A593D692E}" dt="2025-08-14T16:02:02.358" v="122" actId="47"/>
        <pc:sldMkLst>
          <pc:docMk/>
          <pc:sldMk cId="2303245829" sldId="570"/>
        </pc:sldMkLst>
      </pc:sldChg>
      <pc:sldChg chg="addSp delSp modSp mod modTransition">
        <pc:chgData name="Mathieu Coquelin" userId="455bc8f0-68f8-4a7e-a6d6-3e0be75eb5d3" providerId="ADAL" clId="{0B2A7C5F-C567-4473-BDDE-0B7A593D692E}" dt="2025-08-14T16:14:56.231" v="561"/>
        <pc:sldMkLst>
          <pc:docMk/>
          <pc:sldMk cId="1080596253" sldId="571"/>
        </pc:sldMkLst>
        <pc:spChg chg="add mod">
          <ac:chgData name="Mathieu Coquelin" userId="455bc8f0-68f8-4a7e-a6d6-3e0be75eb5d3" providerId="ADAL" clId="{0B2A7C5F-C567-4473-BDDE-0B7A593D692E}" dt="2025-08-14T16:07:52.690" v="489" actId="1076"/>
          <ac:spMkLst>
            <pc:docMk/>
            <pc:sldMk cId="1080596253" sldId="571"/>
            <ac:spMk id="3" creationId="{C10434A2-F665-F445-E017-DEACD92844E1}"/>
          </ac:spMkLst>
        </pc:spChg>
        <pc:spChg chg="add mod">
          <ac:chgData name="Mathieu Coquelin" userId="455bc8f0-68f8-4a7e-a6d6-3e0be75eb5d3" providerId="ADAL" clId="{0B2A7C5F-C567-4473-BDDE-0B7A593D692E}" dt="2025-08-14T16:11:51.962" v="514" actId="207"/>
          <ac:spMkLst>
            <pc:docMk/>
            <pc:sldMk cId="1080596253" sldId="571"/>
            <ac:spMk id="4" creationId="{238398F5-9DD2-5454-4A62-D7BAA31D2822}"/>
          </ac:spMkLst>
        </pc:spChg>
        <pc:picChg chg="add mod">
          <ac:chgData name="Mathieu Coquelin" userId="455bc8f0-68f8-4a7e-a6d6-3e0be75eb5d3" providerId="ADAL" clId="{0B2A7C5F-C567-4473-BDDE-0B7A593D692E}" dt="2025-08-14T16:11:40.726" v="512" actId="207"/>
          <ac:picMkLst>
            <pc:docMk/>
            <pc:sldMk cId="1080596253" sldId="571"/>
            <ac:picMk id="6" creationId="{199A09E3-20CB-3BF1-5590-117D4307BA23}"/>
          </ac:picMkLst>
        </pc:picChg>
        <pc:picChg chg="add mod">
          <ac:chgData name="Mathieu Coquelin" userId="455bc8f0-68f8-4a7e-a6d6-3e0be75eb5d3" providerId="ADAL" clId="{0B2A7C5F-C567-4473-BDDE-0B7A593D692E}" dt="2025-08-14T16:11:40.726" v="512" actId="207"/>
          <ac:picMkLst>
            <pc:docMk/>
            <pc:sldMk cId="1080596253" sldId="571"/>
            <ac:picMk id="7" creationId="{6E4C0127-47C2-1392-91D8-F95C5F0E423F}"/>
          </ac:picMkLst>
        </pc:picChg>
        <pc:picChg chg="add del mod">
          <ac:chgData name="Mathieu Coquelin" userId="455bc8f0-68f8-4a7e-a6d6-3e0be75eb5d3" providerId="ADAL" clId="{0B2A7C5F-C567-4473-BDDE-0B7A593D692E}" dt="2025-08-14T16:10:08.422" v="509" actId="478"/>
          <ac:picMkLst>
            <pc:docMk/>
            <pc:sldMk cId="1080596253" sldId="571"/>
            <ac:picMk id="8" creationId="{85BB872D-AA8F-FB8D-FD0E-1260FA6C9193}"/>
          </ac:picMkLst>
        </pc:picChg>
        <pc:picChg chg="add mod">
          <ac:chgData name="Mathieu Coquelin" userId="455bc8f0-68f8-4a7e-a6d6-3e0be75eb5d3" providerId="ADAL" clId="{0B2A7C5F-C567-4473-BDDE-0B7A593D692E}" dt="2025-08-14T16:11:40.726" v="512" actId="207"/>
          <ac:picMkLst>
            <pc:docMk/>
            <pc:sldMk cId="1080596253" sldId="571"/>
            <ac:picMk id="9" creationId="{8EBF9EF4-EF83-4296-C2A3-D862CF0D3914}"/>
          </ac:picMkLst>
        </pc:picChg>
        <pc:picChg chg="add mod">
          <ac:chgData name="Mathieu Coquelin" userId="455bc8f0-68f8-4a7e-a6d6-3e0be75eb5d3" providerId="ADAL" clId="{0B2A7C5F-C567-4473-BDDE-0B7A593D692E}" dt="2025-08-14T16:11:40.726" v="512" actId="207"/>
          <ac:picMkLst>
            <pc:docMk/>
            <pc:sldMk cId="1080596253" sldId="571"/>
            <ac:picMk id="10" creationId="{298143C0-EC66-1E9F-6E8A-10AC1709E9C3}"/>
          </ac:picMkLst>
        </pc:picChg>
        <pc:picChg chg="add del mod">
          <ac:chgData name="Mathieu Coquelin" userId="455bc8f0-68f8-4a7e-a6d6-3e0be75eb5d3" providerId="ADAL" clId="{0B2A7C5F-C567-4473-BDDE-0B7A593D692E}" dt="2025-08-14T16:09:59.416" v="508" actId="478"/>
          <ac:picMkLst>
            <pc:docMk/>
            <pc:sldMk cId="1080596253" sldId="571"/>
            <ac:picMk id="11" creationId="{05CCB4CD-347E-A452-745E-A8FFB83D41FE}"/>
          </ac:picMkLst>
        </pc:picChg>
      </pc:sldChg>
      <pc:sldChg chg="del">
        <pc:chgData name="Mathieu Coquelin" userId="455bc8f0-68f8-4a7e-a6d6-3e0be75eb5d3" providerId="ADAL" clId="{0B2A7C5F-C567-4473-BDDE-0B7A593D692E}" dt="2025-08-14T16:16:38.940" v="586" actId="47"/>
        <pc:sldMkLst>
          <pc:docMk/>
          <pc:sldMk cId="2959545784" sldId="572"/>
        </pc:sldMkLst>
      </pc:sldChg>
      <pc:sldChg chg="del">
        <pc:chgData name="Mathieu Coquelin" userId="455bc8f0-68f8-4a7e-a6d6-3e0be75eb5d3" providerId="ADAL" clId="{0B2A7C5F-C567-4473-BDDE-0B7A593D692E}" dt="2025-08-14T16:16:38.940" v="586" actId="47"/>
        <pc:sldMkLst>
          <pc:docMk/>
          <pc:sldMk cId="1854726876" sldId="574"/>
        </pc:sldMkLst>
      </pc:sldChg>
      <pc:sldChg chg="del">
        <pc:chgData name="Mathieu Coquelin" userId="455bc8f0-68f8-4a7e-a6d6-3e0be75eb5d3" providerId="ADAL" clId="{0B2A7C5F-C567-4473-BDDE-0B7A593D692E}" dt="2025-08-14T16:16:38.940" v="586" actId="47"/>
        <pc:sldMkLst>
          <pc:docMk/>
          <pc:sldMk cId="1980490609" sldId="575"/>
        </pc:sldMkLst>
      </pc:sldChg>
      <pc:sldChg chg="del">
        <pc:chgData name="Mathieu Coquelin" userId="455bc8f0-68f8-4a7e-a6d6-3e0be75eb5d3" providerId="ADAL" clId="{0B2A7C5F-C567-4473-BDDE-0B7A593D692E}" dt="2025-08-14T16:16:38.940" v="586" actId="47"/>
        <pc:sldMkLst>
          <pc:docMk/>
          <pc:sldMk cId="1650214592" sldId="576"/>
        </pc:sldMkLst>
      </pc:sldChg>
      <pc:sldChg chg="del">
        <pc:chgData name="Mathieu Coquelin" userId="455bc8f0-68f8-4a7e-a6d6-3e0be75eb5d3" providerId="ADAL" clId="{0B2A7C5F-C567-4473-BDDE-0B7A593D692E}" dt="2025-08-14T16:16:34.530" v="585" actId="47"/>
        <pc:sldMkLst>
          <pc:docMk/>
          <pc:sldMk cId="369121854" sldId="578"/>
        </pc:sldMkLst>
      </pc:sldChg>
      <pc:sldChg chg="del">
        <pc:chgData name="Mathieu Coquelin" userId="455bc8f0-68f8-4a7e-a6d6-3e0be75eb5d3" providerId="ADAL" clId="{0B2A7C5F-C567-4473-BDDE-0B7A593D692E}" dt="2025-08-14T16:16:38.940" v="586" actId="47"/>
        <pc:sldMkLst>
          <pc:docMk/>
          <pc:sldMk cId="2976031918" sldId="579"/>
        </pc:sldMkLst>
      </pc:sldChg>
      <pc:sldChg chg="addSp delSp modSp mod">
        <pc:chgData name="Mathieu Coquelin" userId="455bc8f0-68f8-4a7e-a6d6-3e0be75eb5d3" providerId="ADAL" clId="{0B2A7C5F-C567-4473-BDDE-0B7A593D692E}" dt="2025-08-14T16:21:30.029" v="694"/>
        <pc:sldMkLst>
          <pc:docMk/>
          <pc:sldMk cId="25946424" sldId="583"/>
        </pc:sldMkLst>
        <pc:spChg chg="mod">
          <ac:chgData name="Mathieu Coquelin" userId="455bc8f0-68f8-4a7e-a6d6-3e0be75eb5d3" providerId="ADAL" clId="{0B2A7C5F-C567-4473-BDDE-0B7A593D692E}" dt="2025-08-14T16:17:34.795" v="660" actId="20577"/>
          <ac:spMkLst>
            <pc:docMk/>
            <pc:sldMk cId="25946424" sldId="583"/>
            <ac:spMk id="6" creationId="{3B461BC8-661D-17DD-0F60-4C11548EA879}"/>
          </ac:spMkLst>
        </pc:spChg>
        <pc:spChg chg="mod">
          <ac:chgData name="Mathieu Coquelin" userId="455bc8f0-68f8-4a7e-a6d6-3e0be75eb5d3" providerId="ADAL" clId="{0B2A7C5F-C567-4473-BDDE-0B7A593D692E}" dt="2025-08-14T16:21:30.029" v="694"/>
          <ac:spMkLst>
            <pc:docMk/>
            <pc:sldMk cId="25946424" sldId="583"/>
            <ac:spMk id="8" creationId="{BA25ED64-FD20-F533-1C1C-E48E7264EAA9}"/>
          </ac:spMkLst>
        </pc:spChg>
        <pc:picChg chg="add mod">
          <ac:chgData name="Mathieu Coquelin" userId="455bc8f0-68f8-4a7e-a6d6-3e0be75eb5d3" providerId="ADAL" clId="{0B2A7C5F-C567-4473-BDDE-0B7A593D692E}" dt="2025-08-14T16:20:24.284" v="681" actId="108"/>
          <ac:picMkLst>
            <pc:docMk/>
            <pc:sldMk cId="25946424" sldId="583"/>
            <ac:picMk id="3" creationId="{DB397225-4168-70F0-6A9F-92008AE77235}"/>
          </ac:picMkLst>
        </pc:picChg>
        <pc:picChg chg="add mod">
          <ac:chgData name="Mathieu Coquelin" userId="455bc8f0-68f8-4a7e-a6d6-3e0be75eb5d3" providerId="ADAL" clId="{0B2A7C5F-C567-4473-BDDE-0B7A593D692E}" dt="2025-08-14T16:20:24.284" v="681" actId="108"/>
          <ac:picMkLst>
            <pc:docMk/>
            <pc:sldMk cId="25946424" sldId="583"/>
            <ac:picMk id="4" creationId="{F6A1832C-F88B-6C56-0596-40579EE2772C}"/>
          </ac:picMkLst>
        </pc:picChg>
        <pc:picChg chg="del">
          <ac:chgData name="Mathieu Coquelin" userId="455bc8f0-68f8-4a7e-a6d6-3e0be75eb5d3" providerId="ADAL" clId="{0B2A7C5F-C567-4473-BDDE-0B7A593D692E}" dt="2025-08-14T16:19:50.757" v="672" actId="478"/>
          <ac:picMkLst>
            <pc:docMk/>
            <pc:sldMk cId="25946424" sldId="583"/>
            <ac:picMk id="5" creationId="{16B9E875-CDFB-1877-B5A5-FB53A99E9915}"/>
          </ac:picMkLst>
        </pc:picChg>
        <pc:picChg chg="del">
          <ac:chgData name="Mathieu Coquelin" userId="455bc8f0-68f8-4a7e-a6d6-3e0be75eb5d3" providerId="ADAL" clId="{0B2A7C5F-C567-4473-BDDE-0B7A593D692E}" dt="2025-08-14T16:19:50.757" v="672" actId="478"/>
          <ac:picMkLst>
            <pc:docMk/>
            <pc:sldMk cId="25946424" sldId="583"/>
            <ac:picMk id="7" creationId="{A09BD9B9-1426-F1D1-0D1C-09A297BE2235}"/>
          </ac:picMkLst>
        </pc:picChg>
        <pc:picChg chg="del">
          <ac:chgData name="Mathieu Coquelin" userId="455bc8f0-68f8-4a7e-a6d6-3e0be75eb5d3" providerId="ADAL" clId="{0B2A7C5F-C567-4473-BDDE-0B7A593D692E}" dt="2025-08-14T16:19:50.757" v="672" actId="478"/>
          <ac:picMkLst>
            <pc:docMk/>
            <pc:sldMk cId="25946424" sldId="583"/>
            <ac:picMk id="9" creationId="{51AE8BC9-A8CE-A67D-E996-94E0FBEBAC3B}"/>
          </ac:picMkLst>
        </pc:picChg>
        <pc:picChg chg="add mod">
          <ac:chgData name="Mathieu Coquelin" userId="455bc8f0-68f8-4a7e-a6d6-3e0be75eb5d3" providerId="ADAL" clId="{0B2A7C5F-C567-4473-BDDE-0B7A593D692E}" dt="2025-08-14T16:20:24.284" v="681" actId="108"/>
          <ac:picMkLst>
            <pc:docMk/>
            <pc:sldMk cId="25946424" sldId="583"/>
            <ac:picMk id="10" creationId="{C0F0DE97-9E16-EE3A-CC27-CC9306369A67}"/>
          </ac:picMkLst>
        </pc:picChg>
        <pc:picChg chg="del">
          <ac:chgData name="Mathieu Coquelin" userId="455bc8f0-68f8-4a7e-a6d6-3e0be75eb5d3" providerId="ADAL" clId="{0B2A7C5F-C567-4473-BDDE-0B7A593D692E}" dt="2025-08-14T16:19:50.757" v="672" actId="478"/>
          <ac:picMkLst>
            <pc:docMk/>
            <pc:sldMk cId="25946424" sldId="583"/>
            <ac:picMk id="11" creationId="{829BC3E5-D3E0-9D0C-4B14-91BE99782053}"/>
          </ac:picMkLst>
        </pc:picChg>
        <pc:picChg chg="add mod">
          <ac:chgData name="Mathieu Coquelin" userId="455bc8f0-68f8-4a7e-a6d6-3e0be75eb5d3" providerId="ADAL" clId="{0B2A7C5F-C567-4473-BDDE-0B7A593D692E}" dt="2025-08-14T16:19:52.575" v="673"/>
          <ac:picMkLst>
            <pc:docMk/>
            <pc:sldMk cId="25946424" sldId="583"/>
            <ac:picMk id="12" creationId="{4393F6B1-52B5-D3EE-9054-476A57EC75BA}"/>
          </ac:picMkLst>
        </pc:picChg>
        <pc:picChg chg="del">
          <ac:chgData name="Mathieu Coquelin" userId="455bc8f0-68f8-4a7e-a6d6-3e0be75eb5d3" providerId="ADAL" clId="{0B2A7C5F-C567-4473-BDDE-0B7A593D692E}" dt="2025-08-14T16:19:50.757" v="672" actId="478"/>
          <ac:picMkLst>
            <pc:docMk/>
            <pc:sldMk cId="25946424" sldId="583"/>
            <ac:picMk id="13" creationId="{548B2056-7D6A-40EB-48FE-FF3495ED845D}"/>
          </ac:picMkLst>
        </pc:picChg>
        <pc:picChg chg="add mod">
          <ac:chgData name="Mathieu Coquelin" userId="455bc8f0-68f8-4a7e-a6d6-3e0be75eb5d3" providerId="ADAL" clId="{0B2A7C5F-C567-4473-BDDE-0B7A593D692E}" dt="2025-08-14T16:20:24.284" v="681" actId="108"/>
          <ac:picMkLst>
            <pc:docMk/>
            <pc:sldMk cId="25946424" sldId="583"/>
            <ac:picMk id="14" creationId="{37A97777-DEBA-2625-2F7A-3CB0476FBE46}"/>
          </ac:picMkLst>
        </pc:picChg>
      </pc:sldChg>
      <pc:sldChg chg="addSp delSp modSp mod">
        <pc:chgData name="Mathieu Coquelin" userId="455bc8f0-68f8-4a7e-a6d6-3e0be75eb5d3" providerId="ADAL" clId="{0B2A7C5F-C567-4473-BDDE-0B7A593D692E}" dt="2025-08-14T16:21:25.610" v="693"/>
        <pc:sldMkLst>
          <pc:docMk/>
          <pc:sldMk cId="3911788188" sldId="584"/>
        </pc:sldMkLst>
        <pc:spChg chg="mod">
          <ac:chgData name="Mathieu Coquelin" userId="455bc8f0-68f8-4a7e-a6d6-3e0be75eb5d3" providerId="ADAL" clId="{0B2A7C5F-C567-4473-BDDE-0B7A593D692E}" dt="2025-08-14T16:20:42.886" v="684" actId="6549"/>
          <ac:spMkLst>
            <pc:docMk/>
            <pc:sldMk cId="3911788188" sldId="584"/>
            <ac:spMk id="3" creationId="{5CC3E94A-0400-4036-716B-E63A38E56341}"/>
          </ac:spMkLst>
        </pc:spChg>
        <pc:spChg chg="mod">
          <ac:chgData name="Mathieu Coquelin" userId="455bc8f0-68f8-4a7e-a6d6-3e0be75eb5d3" providerId="ADAL" clId="{0B2A7C5F-C567-4473-BDDE-0B7A593D692E}" dt="2025-08-14T16:21:25.610" v="693"/>
          <ac:spMkLst>
            <pc:docMk/>
            <pc:sldMk cId="3911788188" sldId="584"/>
            <ac:spMk id="4" creationId="{BEE96655-6B56-9CC7-B808-65B17D75591F}"/>
          </ac:spMkLst>
        </pc:spChg>
        <pc:spChg chg="mod">
          <ac:chgData name="Mathieu Coquelin" userId="455bc8f0-68f8-4a7e-a6d6-3e0be75eb5d3" providerId="ADAL" clId="{0B2A7C5F-C567-4473-BDDE-0B7A593D692E}" dt="2025-08-14T16:20:38.316" v="683" actId="20577"/>
          <ac:spMkLst>
            <pc:docMk/>
            <pc:sldMk cId="3911788188" sldId="584"/>
            <ac:spMk id="6" creationId="{097E5CBE-319A-CA53-C73B-7EE754065AF9}"/>
          </ac:spMkLst>
        </pc:spChg>
        <pc:picChg chg="del">
          <ac:chgData name="Mathieu Coquelin" userId="455bc8f0-68f8-4a7e-a6d6-3e0be75eb5d3" providerId="ADAL" clId="{0B2A7C5F-C567-4473-BDDE-0B7A593D692E}" dt="2025-08-14T16:19:42.042" v="670" actId="478"/>
          <ac:picMkLst>
            <pc:docMk/>
            <pc:sldMk cId="3911788188" sldId="584"/>
            <ac:picMk id="5" creationId="{16B9E875-CDFB-1877-B5A5-FB53A99E9915}"/>
          </ac:picMkLst>
        </pc:picChg>
        <pc:picChg chg="del">
          <ac:chgData name="Mathieu Coquelin" userId="455bc8f0-68f8-4a7e-a6d6-3e0be75eb5d3" providerId="ADAL" clId="{0B2A7C5F-C567-4473-BDDE-0B7A593D692E}" dt="2025-08-14T16:19:42.042" v="670" actId="478"/>
          <ac:picMkLst>
            <pc:docMk/>
            <pc:sldMk cId="3911788188" sldId="584"/>
            <ac:picMk id="7" creationId="{A09BD9B9-1426-F1D1-0D1C-09A297BE2235}"/>
          </ac:picMkLst>
        </pc:picChg>
        <pc:picChg chg="add mod">
          <ac:chgData name="Mathieu Coquelin" userId="455bc8f0-68f8-4a7e-a6d6-3e0be75eb5d3" providerId="ADAL" clId="{0B2A7C5F-C567-4473-BDDE-0B7A593D692E}" dt="2025-08-14T16:20:21.046" v="680" actId="108"/>
          <ac:picMkLst>
            <pc:docMk/>
            <pc:sldMk cId="3911788188" sldId="584"/>
            <ac:picMk id="8" creationId="{C316DB53-9CEB-B8D7-8594-5108A90CDD44}"/>
          </ac:picMkLst>
        </pc:picChg>
        <pc:picChg chg="del">
          <ac:chgData name="Mathieu Coquelin" userId="455bc8f0-68f8-4a7e-a6d6-3e0be75eb5d3" providerId="ADAL" clId="{0B2A7C5F-C567-4473-BDDE-0B7A593D692E}" dt="2025-08-14T16:19:42.042" v="670" actId="478"/>
          <ac:picMkLst>
            <pc:docMk/>
            <pc:sldMk cId="3911788188" sldId="584"/>
            <ac:picMk id="9" creationId="{51AE8BC9-A8CE-A67D-E996-94E0FBEBAC3B}"/>
          </ac:picMkLst>
        </pc:picChg>
        <pc:picChg chg="add mod">
          <ac:chgData name="Mathieu Coquelin" userId="455bc8f0-68f8-4a7e-a6d6-3e0be75eb5d3" providerId="ADAL" clId="{0B2A7C5F-C567-4473-BDDE-0B7A593D692E}" dt="2025-08-14T16:20:21.046" v="680" actId="108"/>
          <ac:picMkLst>
            <pc:docMk/>
            <pc:sldMk cId="3911788188" sldId="584"/>
            <ac:picMk id="10" creationId="{F5394BA0-75BA-7447-57CB-52494CBCB02C}"/>
          </ac:picMkLst>
        </pc:picChg>
        <pc:picChg chg="del">
          <ac:chgData name="Mathieu Coquelin" userId="455bc8f0-68f8-4a7e-a6d6-3e0be75eb5d3" providerId="ADAL" clId="{0B2A7C5F-C567-4473-BDDE-0B7A593D692E}" dt="2025-08-14T16:19:42.042" v="670" actId="478"/>
          <ac:picMkLst>
            <pc:docMk/>
            <pc:sldMk cId="3911788188" sldId="584"/>
            <ac:picMk id="11" creationId="{829BC3E5-D3E0-9D0C-4B14-91BE99782053}"/>
          </ac:picMkLst>
        </pc:picChg>
        <pc:picChg chg="add mod">
          <ac:chgData name="Mathieu Coquelin" userId="455bc8f0-68f8-4a7e-a6d6-3e0be75eb5d3" providerId="ADAL" clId="{0B2A7C5F-C567-4473-BDDE-0B7A593D692E}" dt="2025-08-14T16:19:42.875" v="671"/>
          <ac:picMkLst>
            <pc:docMk/>
            <pc:sldMk cId="3911788188" sldId="584"/>
            <ac:picMk id="12" creationId="{D57A68A0-E6D0-1F10-CECF-042E898EA439}"/>
          </ac:picMkLst>
        </pc:picChg>
        <pc:picChg chg="del">
          <ac:chgData name="Mathieu Coquelin" userId="455bc8f0-68f8-4a7e-a6d6-3e0be75eb5d3" providerId="ADAL" clId="{0B2A7C5F-C567-4473-BDDE-0B7A593D692E}" dt="2025-08-14T16:19:42.042" v="670" actId="478"/>
          <ac:picMkLst>
            <pc:docMk/>
            <pc:sldMk cId="3911788188" sldId="584"/>
            <ac:picMk id="13" creationId="{548B2056-7D6A-40EB-48FE-FF3495ED845D}"/>
          </ac:picMkLst>
        </pc:picChg>
        <pc:picChg chg="add mod">
          <ac:chgData name="Mathieu Coquelin" userId="455bc8f0-68f8-4a7e-a6d6-3e0be75eb5d3" providerId="ADAL" clId="{0B2A7C5F-C567-4473-BDDE-0B7A593D692E}" dt="2025-08-14T16:19:42.875" v="671"/>
          <ac:picMkLst>
            <pc:docMk/>
            <pc:sldMk cId="3911788188" sldId="584"/>
            <ac:picMk id="14" creationId="{2BFD9017-E2E7-49BB-54D7-247AC244E0E4}"/>
          </ac:picMkLst>
        </pc:picChg>
        <pc:picChg chg="add mod">
          <ac:chgData name="Mathieu Coquelin" userId="455bc8f0-68f8-4a7e-a6d6-3e0be75eb5d3" providerId="ADAL" clId="{0B2A7C5F-C567-4473-BDDE-0B7A593D692E}" dt="2025-08-14T16:20:21.046" v="680" actId="108"/>
          <ac:picMkLst>
            <pc:docMk/>
            <pc:sldMk cId="3911788188" sldId="584"/>
            <ac:picMk id="15" creationId="{BBD298F5-D13C-C21E-D85D-27FBCDFE8E86}"/>
          </ac:picMkLst>
        </pc:picChg>
      </pc:sldChg>
      <pc:sldChg chg="addSp delSp modSp mod">
        <pc:chgData name="Mathieu Coquelin" userId="455bc8f0-68f8-4a7e-a6d6-3e0be75eb5d3" providerId="ADAL" clId="{0B2A7C5F-C567-4473-BDDE-0B7A593D692E}" dt="2025-08-14T16:22:23.074" v="705" actId="1076"/>
        <pc:sldMkLst>
          <pc:docMk/>
          <pc:sldMk cId="3298784656" sldId="585"/>
        </pc:sldMkLst>
        <pc:spChg chg="mod">
          <ac:chgData name="Mathieu Coquelin" userId="455bc8f0-68f8-4a7e-a6d6-3e0be75eb5d3" providerId="ADAL" clId="{0B2A7C5F-C567-4473-BDDE-0B7A593D692E}" dt="2025-08-14T16:22:02.480" v="696" actId="1076"/>
          <ac:spMkLst>
            <pc:docMk/>
            <pc:sldMk cId="3298784656" sldId="585"/>
            <ac:spMk id="2" creationId="{69E78517-B52F-AD22-A1DB-C60C8DC2B80E}"/>
          </ac:spMkLst>
        </pc:spChg>
        <pc:spChg chg="add mod">
          <ac:chgData name="Mathieu Coquelin" userId="455bc8f0-68f8-4a7e-a6d6-3e0be75eb5d3" providerId="ADAL" clId="{0B2A7C5F-C567-4473-BDDE-0B7A593D692E}" dt="2025-08-14T16:22:23.074" v="705" actId="1076"/>
          <ac:spMkLst>
            <pc:docMk/>
            <pc:sldMk cId="3298784656" sldId="585"/>
            <ac:spMk id="3" creationId="{D90C88B9-D988-FF56-D85C-60F11AD25B18}"/>
          </ac:spMkLst>
        </pc:spChg>
        <pc:spChg chg="mod">
          <ac:chgData name="Mathieu Coquelin" userId="455bc8f0-68f8-4a7e-a6d6-3e0be75eb5d3" providerId="ADAL" clId="{0B2A7C5F-C567-4473-BDDE-0B7A593D692E}" dt="2025-08-14T16:22:08.216" v="698" actId="1076"/>
          <ac:spMkLst>
            <pc:docMk/>
            <pc:sldMk cId="3298784656" sldId="585"/>
            <ac:spMk id="6" creationId="{AA1A473D-5AF4-16A3-AF59-D276D0AB69C1}"/>
          </ac:spMkLst>
        </pc:spChg>
        <pc:spChg chg="del">
          <ac:chgData name="Mathieu Coquelin" userId="455bc8f0-68f8-4a7e-a6d6-3e0be75eb5d3" providerId="ADAL" clId="{0B2A7C5F-C567-4473-BDDE-0B7A593D692E}" dt="2025-08-14T16:21:14.028" v="690" actId="478"/>
          <ac:spMkLst>
            <pc:docMk/>
            <pc:sldMk cId="3298784656" sldId="585"/>
            <ac:spMk id="8" creationId="{CC13DFF6-A809-47BD-47FD-6DAA4708008F}"/>
          </ac:spMkLst>
        </pc:spChg>
        <pc:spChg chg="del mod">
          <ac:chgData name="Mathieu Coquelin" userId="455bc8f0-68f8-4a7e-a6d6-3e0be75eb5d3" providerId="ADAL" clId="{0B2A7C5F-C567-4473-BDDE-0B7A593D692E}" dt="2025-08-14T16:22:05.281" v="697" actId="478"/>
          <ac:spMkLst>
            <pc:docMk/>
            <pc:sldMk cId="3298784656" sldId="585"/>
            <ac:spMk id="10" creationId="{F59809CF-B41D-E8DF-BC66-4E9E435C8B15}"/>
          </ac:spMkLst>
        </pc:spChg>
        <pc:picChg chg="mod">
          <ac:chgData name="Mathieu Coquelin" userId="455bc8f0-68f8-4a7e-a6d6-3e0be75eb5d3" providerId="ADAL" clId="{0B2A7C5F-C567-4473-BDDE-0B7A593D692E}" dt="2025-08-14T16:18:15.547" v="661" actId="14826"/>
          <ac:picMkLst>
            <pc:docMk/>
            <pc:sldMk cId="3298784656" sldId="585"/>
            <ac:picMk id="5" creationId="{16B9E875-CDFB-1877-B5A5-FB53A99E9915}"/>
          </ac:picMkLst>
        </pc:picChg>
        <pc:picChg chg="mod">
          <ac:chgData name="Mathieu Coquelin" userId="455bc8f0-68f8-4a7e-a6d6-3e0be75eb5d3" providerId="ADAL" clId="{0B2A7C5F-C567-4473-BDDE-0B7A593D692E}" dt="2025-08-14T16:18:35.456" v="662" actId="14826"/>
          <ac:picMkLst>
            <pc:docMk/>
            <pc:sldMk cId="3298784656" sldId="585"/>
            <ac:picMk id="7" creationId="{A09BD9B9-1426-F1D1-0D1C-09A297BE2235}"/>
          </ac:picMkLst>
        </pc:picChg>
        <pc:picChg chg="mod">
          <ac:chgData name="Mathieu Coquelin" userId="455bc8f0-68f8-4a7e-a6d6-3e0be75eb5d3" providerId="ADAL" clId="{0B2A7C5F-C567-4473-BDDE-0B7A593D692E}" dt="2025-08-14T16:18:48.691" v="663" actId="14826"/>
          <ac:picMkLst>
            <pc:docMk/>
            <pc:sldMk cId="3298784656" sldId="585"/>
            <ac:picMk id="9" creationId="{51AE8BC9-A8CE-A67D-E996-94E0FBEBAC3B}"/>
          </ac:picMkLst>
        </pc:picChg>
        <pc:picChg chg="mod">
          <ac:chgData name="Mathieu Coquelin" userId="455bc8f0-68f8-4a7e-a6d6-3e0be75eb5d3" providerId="ADAL" clId="{0B2A7C5F-C567-4473-BDDE-0B7A593D692E}" dt="2025-08-14T16:18:59.545" v="664" actId="14826"/>
          <ac:picMkLst>
            <pc:docMk/>
            <pc:sldMk cId="3298784656" sldId="585"/>
            <ac:picMk id="11" creationId="{829BC3E5-D3E0-9D0C-4B14-91BE99782053}"/>
          </ac:picMkLst>
        </pc:picChg>
        <pc:picChg chg="mod">
          <ac:chgData name="Mathieu Coquelin" userId="455bc8f0-68f8-4a7e-a6d6-3e0be75eb5d3" providerId="ADAL" clId="{0B2A7C5F-C567-4473-BDDE-0B7A593D692E}" dt="2025-08-14T16:19:16.756" v="665" actId="14826"/>
          <ac:picMkLst>
            <pc:docMk/>
            <pc:sldMk cId="3298784656" sldId="585"/>
            <ac:picMk id="13" creationId="{548B2056-7D6A-40EB-48FE-FF3495ED845D}"/>
          </ac:picMkLst>
        </pc:picChg>
      </pc:sldChg>
      <pc:sldChg chg="addSp delSp modSp mod">
        <pc:chgData name="Mathieu Coquelin" userId="455bc8f0-68f8-4a7e-a6d6-3e0be75eb5d3" providerId="ADAL" clId="{0B2A7C5F-C567-4473-BDDE-0B7A593D692E}" dt="2025-08-14T16:21:21.310" v="692"/>
        <pc:sldMkLst>
          <pc:docMk/>
          <pc:sldMk cId="3840682410" sldId="586"/>
        </pc:sldMkLst>
        <pc:spChg chg="mod">
          <ac:chgData name="Mathieu Coquelin" userId="455bc8f0-68f8-4a7e-a6d6-3e0be75eb5d3" providerId="ADAL" clId="{0B2A7C5F-C567-4473-BDDE-0B7A593D692E}" dt="2025-08-14T16:17:05.782" v="628" actId="20577"/>
          <ac:spMkLst>
            <pc:docMk/>
            <pc:sldMk cId="3840682410" sldId="586"/>
            <ac:spMk id="6" creationId="{93E22AA7-8D7B-4875-1D9C-D40BDF17CE3B}"/>
          </ac:spMkLst>
        </pc:spChg>
        <pc:spChg chg="mod">
          <ac:chgData name="Mathieu Coquelin" userId="455bc8f0-68f8-4a7e-a6d6-3e0be75eb5d3" providerId="ADAL" clId="{0B2A7C5F-C567-4473-BDDE-0B7A593D692E}" dt="2025-08-14T16:21:21.310" v="692"/>
          <ac:spMkLst>
            <pc:docMk/>
            <pc:sldMk cId="3840682410" sldId="586"/>
            <ac:spMk id="8" creationId="{263EDFC4-47B8-8FD6-34F4-31BB2073C4E5}"/>
          </ac:spMkLst>
        </pc:spChg>
        <pc:spChg chg="mod">
          <ac:chgData name="Mathieu Coquelin" userId="455bc8f0-68f8-4a7e-a6d6-3e0be75eb5d3" providerId="ADAL" clId="{0B2A7C5F-C567-4473-BDDE-0B7A593D692E}" dt="2025-08-14T16:20:51.073" v="685"/>
          <ac:spMkLst>
            <pc:docMk/>
            <pc:sldMk cId="3840682410" sldId="586"/>
            <ac:spMk id="10" creationId="{95173784-0BC9-3580-5436-977810DDC122}"/>
          </ac:spMkLst>
        </pc:spChg>
        <pc:picChg chg="add mod">
          <ac:chgData name="Mathieu Coquelin" userId="455bc8f0-68f8-4a7e-a6d6-3e0be75eb5d3" providerId="ADAL" clId="{0B2A7C5F-C567-4473-BDDE-0B7A593D692E}" dt="2025-08-14T16:20:18.912" v="679" actId="108"/>
          <ac:picMkLst>
            <pc:docMk/>
            <pc:sldMk cId="3840682410" sldId="586"/>
            <ac:picMk id="3" creationId="{DB82540B-8EC8-B2A3-90A2-243562E7175D}"/>
          </ac:picMkLst>
        </pc:picChg>
        <pc:picChg chg="add mod">
          <ac:chgData name="Mathieu Coquelin" userId="455bc8f0-68f8-4a7e-a6d6-3e0be75eb5d3" providerId="ADAL" clId="{0B2A7C5F-C567-4473-BDDE-0B7A593D692E}" dt="2025-08-14T16:19:37.005" v="669"/>
          <ac:picMkLst>
            <pc:docMk/>
            <pc:sldMk cId="3840682410" sldId="586"/>
            <ac:picMk id="4" creationId="{680E5B87-3237-6BB2-6FF4-8C1BB2F4A6FE}"/>
          </ac:picMkLst>
        </pc:picChg>
        <pc:picChg chg="del">
          <ac:chgData name="Mathieu Coquelin" userId="455bc8f0-68f8-4a7e-a6d6-3e0be75eb5d3" providerId="ADAL" clId="{0B2A7C5F-C567-4473-BDDE-0B7A593D692E}" dt="2025-08-14T16:19:36.154" v="668" actId="478"/>
          <ac:picMkLst>
            <pc:docMk/>
            <pc:sldMk cId="3840682410" sldId="586"/>
            <ac:picMk id="5" creationId="{16B9E875-CDFB-1877-B5A5-FB53A99E9915}"/>
          </ac:picMkLst>
        </pc:picChg>
        <pc:picChg chg="del">
          <ac:chgData name="Mathieu Coquelin" userId="455bc8f0-68f8-4a7e-a6d6-3e0be75eb5d3" providerId="ADAL" clId="{0B2A7C5F-C567-4473-BDDE-0B7A593D692E}" dt="2025-08-14T16:19:36.154" v="668" actId="478"/>
          <ac:picMkLst>
            <pc:docMk/>
            <pc:sldMk cId="3840682410" sldId="586"/>
            <ac:picMk id="7" creationId="{A09BD9B9-1426-F1D1-0D1C-09A297BE2235}"/>
          </ac:picMkLst>
        </pc:picChg>
        <pc:picChg chg="del">
          <ac:chgData name="Mathieu Coquelin" userId="455bc8f0-68f8-4a7e-a6d6-3e0be75eb5d3" providerId="ADAL" clId="{0B2A7C5F-C567-4473-BDDE-0B7A593D692E}" dt="2025-08-14T16:19:36.154" v="668" actId="478"/>
          <ac:picMkLst>
            <pc:docMk/>
            <pc:sldMk cId="3840682410" sldId="586"/>
            <ac:picMk id="9" creationId="{51AE8BC9-A8CE-A67D-E996-94E0FBEBAC3B}"/>
          </ac:picMkLst>
        </pc:picChg>
        <pc:picChg chg="del">
          <ac:chgData name="Mathieu Coquelin" userId="455bc8f0-68f8-4a7e-a6d6-3e0be75eb5d3" providerId="ADAL" clId="{0B2A7C5F-C567-4473-BDDE-0B7A593D692E}" dt="2025-08-14T16:19:36.154" v="668" actId="478"/>
          <ac:picMkLst>
            <pc:docMk/>
            <pc:sldMk cId="3840682410" sldId="586"/>
            <ac:picMk id="11" creationId="{829BC3E5-D3E0-9D0C-4B14-91BE99782053}"/>
          </ac:picMkLst>
        </pc:picChg>
        <pc:picChg chg="add mod">
          <ac:chgData name="Mathieu Coquelin" userId="455bc8f0-68f8-4a7e-a6d6-3e0be75eb5d3" providerId="ADAL" clId="{0B2A7C5F-C567-4473-BDDE-0B7A593D692E}" dt="2025-08-14T16:19:37.005" v="669"/>
          <ac:picMkLst>
            <pc:docMk/>
            <pc:sldMk cId="3840682410" sldId="586"/>
            <ac:picMk id="12" creationId="{047E447D-2A2F-A7A4-A305-36D0E7D8F405}"/>
          </ac:picMkLst>
        </pc:picChg>
        <pc:picChg chg="del">
          <ac:chgData name="Mathieu Coquelin" userId="455bc8f0-68f8-4a7e-a6d6-3e0be75eb5d3" providerId="ADAL" clId="{0B2A7C5F-C567-4473-BDDE-0B7A593D692E}" dt="2025-08-14T16:19:36.154" v="668" actId="478"/>
          <ac:picMkLst>
            <pc:docMk/>
            <pc:sldMk cId="3840682410" sldId="586"/>
            <ac:picMk id="13" creationId="{548B2056-7D6A-40EB-48FE-FF3495ED845D}"/>
          </ac:picMkLst>
        </pc:picChg>
        <pc:picChg chg="add mod">
          <ac:chgData name="Mathieu Coquelin" userId="455bc8f0-68f8-4a7e-a6d6-3e0be75eb5d3" providerId="ADAL" clId="{0B2A7C5F-C567-4473-BDDE-0B7A593D692E}" dt="2025-08-14T16:19:37.005" v="669"/>
          <ac:picMkLst>
            <pc:docMk/>
            <pc:sldMk cId="3840682410" sldId="586"/>
            <ac:picMk id="14" creationId="{52281417-4184-5A4C-C46C-BC41BBE2F044}"/>
          </ac:picMkLst>
        </pc:picChg>
        <pc:picChg chg="add mod">
          <ac:chgData name="Mathieu Coquelin" userId="455bc8f0-68f8-4a7e-a6d6-3e0be75eb5d3" providerId="ADAL" clId="{0B2A7C5F-C567-4473-BDDE-0B7A593D692E}" dt="2025-08-14T16:20:18.912" v="679" actId="108"/>
          <ac:picMkLst>
            <pc:docMk/>
            <pc:sldMk cId="3840682410" sldId="586"/>
            <ac:picMk id="15" creationId="{0E2510DA-E08C-828A-DE59-8B8AA8EC7D0F}"/>
          </ac:picMkLst>
        </pc:picChg>
      </pc:sldChg>
      <pc:sldChg chg="addSp delSp modSp mod">
        <pc:chgData name="Mathieu Coquelin" userId="455bc8f0-68f8-4a7e-a6d6-3e0be75eb5d3" providerId="ADAL" clId="{0B2A7C5F-C567-4473-BDDE-0B7A593D692E}" dt="2025-08-14T16:21:16.938" v="691"/>
        <pc:sldMkLst>
          <pc:docMk/>
          <pc:sldMk cId="4042965516" sldId="587"/>
        </pc:sldMkLst>
        <pc:spChg chg="mod">
          <ac:chgData name="Mathieu Coquelin" userId="455bc8f0-68f8-4a7e-a6d6-3e0be75eb5d3" providerId="ADAL" clId="{0B2A7C5F-C567-4473-BDDE-0B7A593D692E}" dt="2025-08-14T16:17:00.914" v="622" actId="20577"/>
          <ac:spMkLst>
            <pc:docMk/>
            <pc:sldMk cId="4042965516" sldId="587"/>
            <ac:spMk id="6" creationId="{464A1D29-4BCF-B90A-6242-BF6F837F6E08}"/>
          </ac:spMkLst>
        </pc:spChg>
        <pc:spChg chg="mod">
          <ac:chgData name="Mathieu Coquelin" userId="455bc8f0-68f8-4a7e-a6d6-3e0be75eb5d3" providerId="ADAL" clId="{0B2A7C5F-C567-4473-BDDE-0B7A593D692E}" dt="2025-08-14T16:21:16.938" v="691"/>
          <ac:spMkLst>
            <pc:docMk/>
            <pc:sldMk cId="4042965516" sldId="587"/>
            <ac:spMk id="8" creationId="{E34C704C-85D1-F737-F6AD-B9D56A556B7C}"/>
          </ac:spMkLst>
        </pc:spChg>
        <pc:spChg chg="mod">
          <ac:chgData name="Mathieu Coquelin" userId="455bc8f0-68f8-4a7e-a6d6-3e0be75eb5d3" providerId="ADAL" clId="{0B2A7C5F-C567-4473-BDDE-0B7A593D692E}" dt="2025-08-14T16:20:55.774" v="686"/>
          <ac:spMkLst>
            <pc:docMk/>
            <pc:sldMk cId="4042965516" sldId="587"/>
            <ac:spMk id="10" creationId="{16E573CB-8F70-9580-7321-B2E31E48D0F4}"/>
          </ac:spMkLst>
        </pc:spChg>
        <pc:picChg chg="add mod">
          <ac:chgData name="Mathieu Coquelin" userId="455bc8f0-68f8-4a7e-a6d6-3e0be75eb5d3" providerId="ADAL" clId="{0B2A7C5F-C567-4473-BDDE-0B7A593D692E}" dt="2025-08-14T16:19:27.988" v="667"/>
          <ac:picMkLst>
            <pc:docMk/>
            <pc:sldMk cId="4042965516" sldId="587"/>
            <ac:picMk id="3" creationId="{713AED78-D09C-7D6A-A347-5F5FA73BF507}"/>
          </ac:picMkLst>
        </pc:picChg>
        <pc:picChg chg="add mod">
          <ac:chgData name="Mathieu Coquelin" userId="455bc8f0-68f8-4a7e-a6d6-3e0be75eb5d3" providerId="ADAL" clId="{0B2A7C5F-C567-4473-BDDE-0B7A593D692E}" dt="2025-08-14T16:19:27.988" v="667"/>
          <ac:picMkLst>
            <pc:docMk/>
            <pc:sldMk cId="4042965516" sldId="587"/>
            <ac:picMk id="4" creationId="{652B1A7F-5A2E-3231-3C1F-DD3E237BCD6D}"/>
          </ac:picMkLst>
        </pc:picChg>
        <pc:picChg chg="del">
          <ac:chgData name="Mathieu Coquelin" userId="455bc8f0-68f8-4a7e-a6d6-3e0be75eb5d3" providerId="ADAL" clId="{0B2A7C5F-C567-4473-BDDE-0B7A593D692E}" dt="2025-08-14T16:19:27.078" v="666" actId="478"/>
          <ac:picMkLst>
            <pc:docMk/>
            <pc:sldMk cId="4042965516" sldId="587"/>
            <ac:picMk id="5" creationId="{16B9E875-CDFB-1877-B5A5-FB53A99E9915}"/>
          </ac:picMkLst>
        </pc:picChg>
        <pc:picChg chg="del">
          <ac:chgData name="Mathieu Coquelin" userId="455bc8f0-68f8-4a7e-a6d6-3e0be75eb5d3" providerId="ADAL" clId="{0B2A7C5F-C567-4473-BDDE-0B7A593D692E}" dt="2025-08-14T16:19:27.078" v="666" actId="478"/>
          <ac:picMkLst>
            <pc:docMk/>
            <pc:sldMk cId="4042965516" sldId="587"/>
            <ac:picMk id="7" creationId="{A09BD9B9-1426-F1D1-0D1C-09A297BE2235}"/>
          </ac:picMkLst>
        </pc:picChg>
        <pc:picChg chg="del">
          <ac:chgData name="Mathieu Coquelin" userId="455bc8f0-68f8-4a7e-a6d6-3e0be75eb5d3" providerId="ADAL" clId="{0B2A7C5F-C567-4473-BDDE-0B7A593D692E}" dt="2025-08-14T16:19:27.078" v="666" actId="478"/>
          <ac:picMkLst>
            <pc:docMk/>
            <pc:sldMk cId="4042965516" sldId="587"/>
            <ac:picMk id="9" creationId="{51AE8BC9-A8CE-A67D-E996-94E0FBEBAC3B}"/>
          </ac:picMkLst>
        </pc:picChg>
        <pc:picChg chg="del">
          <ac:chgData name="Mathieu Coquelin" userId="455bc8f0-68f8-4a7e-a6d6-3e0be75eb5d3" providerId="ADAL" clId="{0B2A7C5F-C567-4473-BDDE-0B7A593D692E}" dt="2025-08-14T16:19:27.078" v="666" actId="478"/>
          <ac:picMkLst>
            <pc:docMk/>
            <pc:sldMk cId="4042965516" sldId="587"/>
            <ac:picMk id="11" creationId="{829BC3E5-D3E0-9D0C-4B14-91BE99782053}"/>
          </ac:picMkLst>
        </pc:picChg>
        <pc:picChg chg="add mod">
          <ac:chgData name="Mathieu Coquelin" userId="455bc8f0-68f8-4a7e-a6d6-3e0be75eb5d3" providerId="ADAL" clId="{0B2A7C5F-C567-4473-BDDE-0B7A593D692E}" dt="2025-08-14T16:19:27.988" v="667"/>
          <ac:picMkLst>
            <pc:docMk/>
            <pc:sldMk cId="4042965516" sldId="587"/>
            <ac:picMk id="12" creationId="{4E15B690-9792-EAAD-BFAF-301C5B21256A}"/>
          </ac:picMkLst>
        </pc:picChg>
        <pc:picChg chg="del">
          <ac:chgData name="Mathieu Coquelin" userId="455bc8f0-68f8-4a7e-a6d6-3e0be75eb5d3" providerId="ADAL" clId="{0B2A7C5F-C567-4473-BDDE-0B7A593D692E}" dt="2025-08-14T16:19:27.078" v="666" actId="478"/>
          <ac:picMkLst>
            <pc:docMk/>
            <pc:sldMk cId="4042965516" sldId="587"/>
            <ac:picMk id="13" creationId="{548B2056-7D6A-40EB-48FE-FF3495ED845D}"/>
          </ac:picMkLst>
        </pc:picChg>
        <pc:picChg chg="add mod">
          <ac:chgData name="Mathieu Coquelin" userId="455bc8f0-68f8-4a7e-a6d6-3e0be75eb5d3" providerId="ADAL" clId="{0B2A7C5F-C567-4473-BDDE-0B7A593D692E}" dt="2025-08-14T16:19:27.988" v="667"/>
          <ac:picMkLst>
            <pc:docMk/>
            <pc:sldMk cId="4042965516" sldId="587"/>
            <ac:picMk id="14" creationId="{0C2D3131-FBFB-09ED-A91C-BA48BBDA42F4}"/>
          </ac:picMkLst>
        </pc:picChg>
        <pc:picChg chg="add mod">
          <ac:chgData name="Mathieu Coquelin" userId="455bc8f0-68f8-4a7e-a6d6-3e0be75eb5d3" providerId="ADAL" clId="{0B2A7C5F-C567-4473-BDDE-0B7A593D692E}" dt="2025-08-14T16:20:16.577" v="678" actId="108"/>
          <ac:picMkLst>
            <pc:docMk/>
            <pc:sldMk cId="4042965516" sldId="587"/>
            <ac:picMk id="15" creationId="{B61B995D-3D34-6195-6FDE-0463C6DCEE85}"/>
          </ac:picMkLst>
        </pc:picChg>
      </pc:sldChg>
      <pc:sldChg chg="del">
        <pc:chgData name="Mathieu Coquelin" userId="455bc8f0-68f8-4a7e-a6d6-3e0be75eb5d3" providerId="ADAL" clId="{0B2A7C5F-C567-4473-BDDE-0B7A593D692E}" dt="2025-08-14T16:02:02.358" v="122" actId="47"/>
        <pc:sldMkLst>
          <pc:docMk/>
          <pc:sldMk cId="433388397" sldId="588"/>
        </pc:sldMkLst>
      </pc:sldChg>
      <pc:sldChg chg="del">
        <pc:chgData name="Mathieu Coquelin" userId="455bc8f0-68f8-4a7e-a6d6-3e0be75eb5d3" providerId="ADAL" clId="{0B2A7C5F-C567-4473-BDDE-0B7A593D692E}" dt="2025-08-14T15:47:09.367" v="17" actId="47"/>
        <pc:sldMkLst>
          <pc:docMk/>
          <pc:sldMk cId="2677965089" sldId="590"/>
        </pc:sldMkLst>
      </pc:sldChg>
      <pc:sldChg chg="del">
        <pc:chgData name="Mathieu Coquelin" userId="455bc8f0-68f8-4a7e-a6d6-3e0be75eb5d3" providerId="ADAL" clId="{0B2A7C5F-C567-4473-BDDE-0B7A593D692E}" dt="2025-08-14T15:47:09.367" v="17" actId="47"/>
        <pc:sldMkLst>
          <pc:docMk/>
          <pc:sldMk cId="3665527829" sldId="591"/>
        </pc:sldMkLst>
      </pc:sldChg>
      <pc:sldChg chg="del">
        <pc:chgData name="Mathieu Coquelin" userId="455bc8f0-68f8-4a7e-a6d6-3e0be75eb5d3" providerId="ADAL" clId="{0B2A7C5F-C567-4473-BDDE-0B7A593D692E}" dt="2025-08-14T16:02:02.358" v="122" actId="47"/>
        <pc:sldMkLst>
          <pc:docMk/>
          <pc:sldMk cId="3886709981" sldId="592"/>
        </pc:sldMkLst>
      </pc:sldChg>
      <pc:sldChg chg="new del">
        <pc:chgData name="Mathieu Coquelin" userId="455bc8f0-68f8-4a7e-a6d6-3e0be75eb5d3" providerId="ADAL" clId="{0B2A7C5F-C567-4473-BDDE-0B7A593D692E}" dt="2025-08-14T15:47:44.626" v="20" actId="47"/>
        <pc:sldMkLst>
          <pc:docMk/>
          <pc:sldMk cId="207799394" sldId="593"/>
        </pc:sldMkLst>
      </pc:sldChg>
      <pc:sldChg chg="addSp delSp modSp add mod modTransition">
        <pc:chgData name="Mathieu Coquelin" userId="455bc8f0-68f8-4a7e-a6d6-3e0be75eb5d3" providerId="ADAL" clId="{0B2A7C5F-C567-4473-BDDE-0B7A593D692E}" dt="2025-08-14T15:51:43.464" v="107" actId="113"/>
        <pc:sldMkLst>
          <pc:docMk/>
          <pc:sldMk cId="2451648098" sldId="594"/>
        </pc:sldMkLst>
        <pc:spChg chg="mod">
          <ac:chgData name="Mathieu Coquelin" userId="455bc8f0-68f8-4a7e-a6d6-3e0be75eb5d3" providerId="ADAL" clId="{0B2A7C5F-C567-4473-BDDE-0B7A593D692E}" dt="2025-08-14T15:51:43.464" v="107" actId="113"/>
          <ac:spMkLst>
            <pc:docMk/>
            <pc:sldMk cId="2451648098" sldId="594"/>
            <ac:spMk id="7" creationId="{33BB3BDC-566B-7431-EDC1-E1AAFE14453D}"/>
          </ac:spMkLst>
        </pc:spChg>
        <pc:spChg chg="add del mod">
          <ac:chgData name="Mathieu Coquelin" userId="455bc8f0-68f8-4a7e-a6d6-3e0be75eb5d3" providerId="ADAL" clId="{0B2A7C5F-C567-4473-BDDE-0B7A593D692E}" dt="2025-08-14T15:49:55.272" v="34" actId="478"/>
          <ac:spMkLst>
            <pc:docMk/>
            <pc:sldMk cId="2451648098" sldId="594"/>
            <ac:spMk id="12" creationId="{99A06074-E6A5-975F-3EB6-DCFA33A9E4B5}"/>
          </ac:spMkLst>
        </pc:spChg>
      </pc:sldChg>
      <pc:sldChg chg="modSp add mod modTransition">
        <pc:chgData name="Mathieu Coquelin" userId="455bc8f0-68f8-4a7e-a6d6-3e0be75eb5d3" providerId="ADAL" clId="{0B2A7C5F-C567-4473-BDDE-0B7A593D692E}" dt="2025-08-14T15:51:55.488" v="110" actId="113"/>
        <pc:sldMkLst>
          <pc:docMk/>
          <pc:sldMk cId="3343924702" sldId="595"/>
        </pc:sldMkLst>
        <pc:spChg chg="mod">
          <ac:chgData name="Mathieu Coquelin" userId="455bc8f0-68f8-4a7e-a6d6-3e0be75eb5d3" providerId="ADAL" clId="{0B2A7C5F-C567-4473-BDDE-0B7A593D692E}" dt="2025-08-14T15:51:55.488" v="110" actId="113"/>
          <ac:spMkLst>
            <pc:docMk/>
            <pc:sldMk cId="3343924702" sldId="595"/>
            <ac:spMk id="7" creationId="{33BB3BDC-566B-7431-EDC1-E1AAFE14453D}"/>
          </ac:spMkLst>
        </pc:spChg>
        <pc:spChg chg="mod">
          <ac:chgData name="Mathieu Coquelin" userId="455bc8f0-68f8-4a7e-a6d6-3e0be75eb5d3" providerId="ADAL" clId="{0B2A7C5F-C567-4473-BDDE-0B7A593D692E}" dt="2025-08-14T15:48:05.592" v="23" actId="1076"/>
          <ac:spMkLst>
            <pc:docMk/>
            <pc:sldMk cId="3343924702" sldId="595"/>
            <ac:spMk id="12" creationId="{99A06074-E6A5-975F-3EB6-DCFA33A9E4B5}"/>
          </ac:spMkLst>
        </pc:spChg>
      </pc:sldChg>
      <pc:sldChg chg="addSp delSp modSp add mod">
        <pc:chgData name="Mathieu Coquelin" userId="455bc8f0-68f8-4a7e-a6d6-3e0be75eb5d3" providerId="ADAL" clId="{0B2A7C5F-C567-4473-BDDE-0B7A593D692E}" dt="2025-08-14T15:52:52.360" v="114" actId="18131"/>
        <pc:sldMkLst>
          <pc:docMk/>
          <pc:sldMk cId="28248395" sldId="596"/>
        </pc:sldMkLst>
        <pc:spChg chg="mod">
          <ac:chgData name="Mathieu Coquelin" userId="455bc8f0-68f8-4a7e-a6d6-3e0be75eb5d3" providerId="ADAL" clId="{0B2A7C5F-C567-4473-BDDE-0B7A593D692E}" dt="2025-08-14T15:51:59.122" v="112" actId="20577"/>
          <ac:spMkLst>
            <pc:docMk/>
            <pc:sldMk cId="28248395" sldId="596"/>
            <ac:spMk id="7" creationId="{3822F237-EC31-6C24-6DFF-5C4446D8B975}"/>
          </ac:spMkLst>
        </pc:spChg>
        <pc:spChg chg="add del">
          <ac:chgData name="Mathieu Coquelin" userId="455bc8f0-68f8-4a7e-a6d6-3e0be75eb5d3" providerId="ADAL" clId="{0B2A7C5F-C567-4473-BDDE-0B7A593D692E}" dt="2025-08-14T15:49:53.166" v="33" actId="478"/>
          <ac:spMkLst>
            <pc:docMk/>
            <pc:sldMk cId="28248395" sldId="596"/>
            <ac:spMk id="12" creationId="{D0EA96A6-B3A4-3F92-60C6-4333287DFF9A}"/>
          </ac:spMkLst>
        </pc:spChg>
        <pc:picChg chg="mod modCrop">
          <ac:chgData name="Mathieu Coquelin" userId="455bc8f0-68f8-4a7e-a6d6-3e0be75eb5d3" providerId="ADAL" clId="{0B2A7C5F-C567-4473-BDDE-0B7A593D692E}" dt="2025-08-14T15:52:52.360" v="114" actId="18131"/>
          <ac:picMkLst>
            <pc:docMk/>
            <pc:sldMk cId="28248395" sldId="596"/>
            <ac:picMk id="11" creationId="{56B5C1C2-6407-E594-C9E9-C39E12430688}"/>
          </ac:picMkLst>
        </pc:picChg>
      </pc:sldChg>
      <pc:sldChg chg="add del">
        <pc:chgData name="Mathieu Coquelin" userId="455bc8f0-68f8-4a7e-a6d6-3e0be75eb5d3" providerId="ADAL" clId="{0B2A7C5F-C567-4473-BDDE-0B7A593D692E}" dt="2025-08-14T15:54:10.803" v="119" actId="47"/>
        <pc:sldMkLst>
          <pc:docMk/>
          <pc:sldMk cId="3072215037" sldId="597"/>
        </pc:sldMkLst>
      </pc:sldChg>
      <pc:sldChg chg="add del mod modClrScheme chgLayout">
        <pc:chgData name="Mathieu Coquelin" userId="455bc8f0-68f8-4a7e-a6d6-3e0be75eb5d3" providerId="ADAL" clId="{0B2A7C5F-C567-4473-BDDE-0B7A593D692E}" dt="2025-08-14T15:54:21.223" v="121" actId="47"/>
        <pc:sldMkLst>
          <pc:docMk/>
          <pc:sldMk cId="1896487276" sldId="598"/>
        </pc:sldMkLst>
      </pc:sldChg>
      <pc:sldChg chg="add mod modClrScheme chgLayout">
        <pc:chgData name="Mathieu Coquelin" userId="455bc8f0-68f8-4a7e-a6d6-3e0be75eb5d3" providerId="ADAL" clId="{0B2A7C5F-C567-4473-BDDE-0B7A593D692E}" dt="2025-08-14T15:54:03.776" v="118" actId="700"/>
        <pc:sldMkLst>
          <pc:docMk/>
          <pc:sldMk cId="3665527829" sldId="599"/>
        </pc:sldMkLst>
      </pc:sldChg>
      <pc:sldChg chg="new del">
        <pc:chgData name="Mathieu Coquelin" userId="455bc8f0-68f8-4a7e-a6d6-3e0be75eb5d3" providerId="ADAL" clId="{0B2A7C5F-C567-4473-BDDE-0B7A593D692E}" dt="2025-08-14T16:02:44.427" v="125" actId="47"/>
        <pc:sldMkLst>
          <pc:docMk/>
          <pc:sldMk cId="2371903726" sldId="600"/>
        </pc:sldMkLst>
      </pc:sldChg>
      <pc:sldChg chg="modSp add mod modTransition">
        <pc:chgData name="Mathieu Coquelin" userId="455bc8f0-68f8-4a7e-a6d6-3e0be75eb5d3" providerId="ADAL" clId="{0B2A7C5F-C567-4473-BDDE-0B7A593D692E}" dt="2025-08-14T16:06:08.555" v="377" actId="113"/>
        <pc:sldMkLst>
          <pc:docMk/>
          <pc:sldMk cId="4009121815" sldId="600"/>
        </pc:sldMkLst>
        <pc:spChg chg="mod">
          <ac:chgData name="Mathieu Coquelin" userId="455bc8f0-68f8-4a7e-a6d6-3e0be75eb5d3" providerId="ADAL" clId="{0B2A7C5F-C567-4473-BDDE-0B7A593D692E}" dt="2025-08-14T16:06:08.555" v="377" actId="113"/>
          <ac:spMkLst>
            <pc:docMk/>
            <pc:sldMk cId="4009121815" sldId="600"/>
            <ac:spMk id="7" creationId="{3822F237-EC31-6C24-6DFF-5C4446D8B975}"/>
          </ac:spMkLst>
        </pc:spChg>
        <pc:picChg chg="mod">
          <ac:chgData name="Mathieu Coquelin" userId="455bc8f0-68f8-4a7e-a6d6-3e0be75eb5d3" providerId="ADAL" clId="{0B2A7C5F-C567-4473-BDDE-0B7A593D692E}" dt="2025-08-14T16:03:32.472" v="131" actId="1076"/>
          <ac:picMkLst>
            <pc:docMk/>
            <pc:sldMk cId="4009121815" sldId="600"/>
            <ac:picMk id="11" creationId="{56B5C1C2-6407-E594-C9E9-C39E12430688}"/>
          </ac:picMkLst>
        </pc:picChg>
      </pc:sldChg>
      <pc:sldChg chg="modSp add mod modTransition">
        <pc:chgData name="Mathieu Coquelin" userId="455bc8f0-68f8-4a7e-a6d6-3e0be75eb5d3" providerId="ADAL" clId="{0B2A7C5F-C567-4473-BDDE-0B7A593D692E}" dt="2025-08-14T16:15:41.825" v="567"/>
        <pc:sldMkLst>
          <pc:docMk/>
          <pc:sldMk cId="2409941958" sldId="601"/>
        </pc:sldMkLst>
        <pc:spChg chg="mod">
          <ac:chgData name="Mathieu Coquelin" userId="455bc8f0-68f8-4a7e-a6d6-3e0be75eb5d3" providerId="ADAL" clId="{0B2A7C5F-C567-4473-BDDE-0B7A593D692E}" dt="2025-08-14T16:12:08.634" v="518" actId="113"/>
          <ac:spMkLst>
            <pc:docMk/>
            <pc:sldMk cId="2409941958" sldId="601"/>
            <ac:spMk id="3" creationId="{F9D38D54-065F-5A30-20E4-6A04C21721A2}"/>
          </ac:spMkLst>
        </pc:spChg>
        <pc:spChg chg="mod">
          <ac:chgData name="Mathieu Coquelin" userId="455bc8f0-68f8-4a7e-a6d6-3e0be75eb5d3" providerId="ADAL" clId="{0B2A7C5F-C567-4473-BDDE-0B7A593D692E}" dt="2025-08-14T16:12:02.971" v="517" actId="1076"/>
          <ac:spMkLst>
            <pc:docMk/>
            <pc:sldMk cId="2409941958" sldId="601"/>
            <ac:spMk id="4" creationId="{B69F6F2C-9123-C38B-F36A-62C7A475FDE6}"/>
          </ac:spMkLst>
        </pc:spChg>
      </pc:sldChg>
      <pc:sldChg chg="modSp add mod modTransition">
        <pc:chgData name="Mathieu Coquelin" userId="455bc8f0-68f8-4a7e-a6d6-3e0be75eb5d3" providerId="ADAL" clId="{0B2A7C5F-C567-4473-BDDE-0B7A593D692E}" dt="2025-08-14T16:15:41.825" v="567"/>
        <pc:sldMkLst>
          <pc:docMk/>
          <pc:sldMk cId="4243531298" sldId="602"/>
        </pc:sldMkLst>
        <pc:spChg chg="mod">
          <ac:chgData name="Mathieu Coquelin" userId="455bc8f0-68f8-4a7e-a6d6-3e0be75eb5d3" providerId="ADAL" clId="{0B2A7C5F-C567-4473-BDDE-0B7A593D692E}" dt="2025-08-14T16:15:27.485" v="562" actId="14100"/>
          <ac:spMkLst>
            <pc:docMk/>
            <pc:sldMk cId="4243531298" sldId="602"/>
            <ac:spMk id="3" creationId="{EA0F00B3-ECB6-D5DE-39F6-B7895EEF1CF2}"/>
          </ac:spMkLst>
        </pc:spChg>
        <pc:spChg chg="mod">
          <ac:chgData name="Mathieu Coquelin" userId="455bc8f0-68f8-4a7e-a6d6-3e0be75eb5d3" providerId="ADAL" clId="{0B2A7C5F-C567-4473-BDDE-0B7A593D692E}" dt="2025-08-14T16:12:20.703" v="522" actId="1076"/>
          <ac:spMkLst>
            <pc:docMk/>
            <pc:sldMk cId="4243531298" sldId="602"/>
            <ac:spMk id="4" creationId="{43D2B4AC-D7E6-0B58-6CCC-990A0C193825}"/>
          </ac:spMkLst>
        </pc:spChg>
        <pc:picChg chg="mod">
          <ac:chgData name="Mathieu Coquelin" userId="455bc8f0-68f8-4a7e-a6d6-3e0be75eb5d3" providerId="ADAL" clId="{0B2A7C5F-C567-4473-BDDE-0B7A593D692E}" dt="2025-08-14T16:12:36.391" v="523" actId="14861"/>
          <ac:picMkLst>
            <pc:docMk/>
            <pc:sldMk cId="4243531298" sldId="602"/>
            <ac:picMk id="6" creationId="{CE8C4EA7-438F-011B-F035-2F2397E1A40B}"/>
          </ac:picMkLst>
        </pc:picChg>
      </pc:sldChg>
      <pc:sldChg chg="modSp add mod modTransition">
        <pc:chgData name="Mathieu Coquelin" userId="455bc8f0-68f8-4a7e-a6d6-3e0be75eb5d3" providerId="ADAL" clId="{0B2A7C5F-C567-4473-BDDE-0B7A593D692E}" dt="2025-08-14T16:15:41.825" v="567"/>
        <pc:sldMkLst>
          <pc:docMk/>
          <pc:sldMk cId="463853959" sldId="603"/>
        </pc:sldMkLst>
        <pc:spChg chg="mod">
          <ac:chgData name="Mathieu Coquelin" userId="455bc8f0-68f8-4a7e-a6d6-3e0be75eb5d3" providerId="ADAL" clId="{0B2A7C5F-C567-4473-BDDE-0B7A593D692E}" dt="2025-08-14T16:13:02.372" v="531" actId="113"/>
          <ac:spMkLst>
            <pc:docMk/>
            <pc:sldMk cId="463853959" sldId="603"/>
            <ac:spMk id="3" creationId="{5A427443-7A86-D854-7EC0-CA82D9CAB4DA}"/>
          </ac:spMkLst>
        </pc:spChg>
        <pc:spChg chg="mod">
          <ac:chgData name="Mathieu Coquelin" userId="455bc8f0-68f8-4a7e-a6d6-3e0be75eb5d3" providerId="ADAL" clId="{0B2A7C5F-C567-4473-BDDE-0B7A593D692E}" dt="2025-08-14T16:13:10.474" v="532" actId="207"/>
          <ac:spMkLst>
            <pc:docMk/>
            <pc:sldMk cId="463853959" sldId="603"/>
            <ac:spMk id="4" creationId="{E16C229E-453B-D682-2987-FCA4CBB9063B}"/>
          </ac:spMkLst>
        </pc:spChg>
        <pc:picChg chg="mod">
          <ac:chgData name="Mathieu Coquelin" userId="455bc8f0-68f8-4a7e-a6d6-3e0be75eb5d3" providerId="ADAL" clId="{0B2A7C5F-C567-4473-BDDE-0B7A593D692E}" dt="2025-08-14T16:12:56.573" v="528" actId="108"/>
          <ac:picMkLst>
            <pc:docMk/>
            <pc:sldMk cId="463853959" sldId="603"/>
            <ac:picMk id="7" creationId="{C20F9C06-5C2A-78F4-2C01-B57C8F406FF2}"/>
          </ac:picMkLst>
        </pc:picChg>
      </pc:sldChg>
      <pc:sldChg chg="modSp add mod modTransition">
        <pc:chgData name="Mathieu Coquelin" userId="455bc8f0-68f8-4a7e-a6d6-3e0be75eb5d3" providerId="ADAL" clId="{0B2A7C5F-C567-4473-BDDE-0B7A593D692E}" dt="2025-08-14T16:15:41.825" v="567"/>
        <pc:sldMkLst>
          <pc:docMk/>
          <pc:sldMk cId="564948709" sldId="604"/>
        </pc:sldMkLst>
        <pc:spChg chg="mod">
          <ac:chgData name="Mathieu Coquelin" userId="455bc8f0-68f8-4a7e-a6d6-3e0be75eb5d3" providerId="ADAL" clId="{0B2A7C5F-C567-4473-BDDE-0B7A593D692E}" dt="2025-08-14T16:13:32.368" v="538" actId="113"/>
          <ac:spMkLst>
            <pc:docMk/>
            <pc:sldMk cId="564948709" sldId="604"/>
            <ac:spMk id="3" creationId="{F46875F5-6F00-3C5E-C352-96EC92B34C10}"/>
          </ac:spMkLst>
        </pc:spChg>
        <pc:spChg chg="mod">
          <ac:chgData name="Mathieu Coquelin" userId="455bc8f0-68f8-4a7e-a6d6-3e0be75eb5d3" providerId="ADAL" clId="{0B2A7C5F-C567-4473-BDDE-0B7A593D692E}" dt="2025-08-14T16:13:23.363" v="534" actId="1076"/>
          <ac:spMkLst>
            <pc:docMk/>
            <pc:sldMk cId="564948709" sldId="604"/>
            <ac:spMk id="4" creationId="{428B69F4-B936-1899-EBF6-79DE4AD1DC09}"/>
          </ac:spMkLst>
        </pc:spChg>
        <pc:picChg chg="mod">
          <ac:chgData name="Mathieu Coquelin" userId="455bc8f0-68f8-4a7e-a6d6-3e0be75eb5d3" providerId="ADAL" clId="{0B2A7C5F-C567-4473-BDDE-0B7A593D692E}" dt="2025-08-14T16:13:26.712" v="535" actId="108"/>
          <ac:picMkLst>
            <pc:docMk/>
            <pc:sldMk cId="564948709" sldId="604"/>
            <ac:picMk id="9" creationId="{783B442A-BF4B-3A8A-C12F-0A6865BB2847}"/>
          </ac:picMkLst>
        </pc:picChg>
      </pc:sldChg>
      <pc:sldChg chg="delSp modSp add mod ord modTransition">
        <pc:chgData name="Mathieu Coquelin" userId="455bc8f0-68f8-4a7e-a6d6-3e0be75eb5d3" providerId="ADAL" clId="{0B2A7C5F-C567-4473-BDDE-0B7A593D692E}" dt="2025-08-14T16:16:14.237" v="576"/>
        <pc:sldMkLst>
          <pc:docMk/>
          <pc:sldMk cId="1470903827" sldId="605"/>
        </pc:sldMkLst>
        <pc:spChg chg="del">
          <ac:chgData name="Mathieu Coquelin" userId="455bc8f0-68f8-4a7e-a6d6-3e0be75eb5d3" providerId="ADAL" clId="{0B2A7C5F-C567-4473-BDDE-0B7A593D692E}" dt="2025-08-14T16:15:50.256" v="568" actId="478"/>
          <ac:spMkLst>
            <pc:docMk/>
            <pc:sldMk cId="1470903827" sldId="605"/>
            <ac:spMk id="2" creationId="{36D56D11-3217-25A2-9E08-1C9A0E40FF17}"/>
          </ac:spMkLst>
        </pc:spChg>
        <pc:spChg chg="mod">
          <ac:chgData name="Mathieu Coquelin" userId="455bc8f0-68f8-4a7e-a6d6-3e0be75eb5d3" providerId="ADAL" clId="{0B2A7C5F-C567-4473-BDDE-0B7A593D692E}" dt="2025-08-14T16:13:58.609" v="544" actId="1076"/>
          <ac:spMkLst>
            <pc:docMk/>
            <pc:sldMk cId="1470903827" sldId="605"/>
            <ac:spMk id="3" creationId="{68876373-9277-D2C3-4BD4-7275D7BD342D}"/>
          </ac:spMkLst>
        </pc:spChg>
        <pc:spChg chg="mod">
          <ac:chgData name="Mathieu Coquelin" userId="455bc8f0-68f8-4a7e-a6d6-3e0be75eb5d3" providerId="ADAL" clId="{0B2A7C5F-C567-4473-BDDE-0B7A593D692E}" dt="2025-08-14T16:13:43.578" v="540" actId="1076"/>
          <ac:spMkLst>
            <pc:docMk/>
            <pc:sldMk cId="1470903827" sldId="605"/>
            <ac:spMk id="4" creationId="{EABAE919-BBCD-2FA6-A029-BC8D0B6B9250}"/>
          </ac:spMkLst>
        </pc:spChg>
        <pc:picChg chg="mod">
          <ac:chgData name="Mathieu Coquelin" userId="455bc8f0-68f8-4a7e-a6d6-3e0be75eb5d3" providerId="ADAL" clId="{0B2A7C5F-C567-4473-BDDE-0B7A593D692E}" dt="2025-08-14T16:14:02.802" v="545" actId="1076"/>
          <ac:picMkLst>
            <pc:docMk/>
            <pc:sldMk cId="1470903827" sldId="605"/>
            <ac:picMk id="6" creationId="{3758C3CB-F355-DF7B-1F2C-3F585F88204A}"/>
          </ac:picMkLst>
        </pc:picChg>
        <pc:picChg chg="mod">
          <ac:chgData name="Mathieu Coquelin" userId="455bc8f0-68f8-4a7e-a6d6-3e0be75eb5d3" providerId="ADAL" clId="{0B2A7C5F-C567-4473-BDDE-0B7A593D692E}" dt="2025-08-14T16:14:10.887" v="547" actId="1076"/>
          <ac:picMkLst>
            <pc:docMk/>
            <pc:sldMk cId="1470903827" sldId="605"/>
            <ac:picMk id="7" creationId="{75D11224-3566-5C36-B46F-D3158EE86928}"/>
          </ac:picMkLst>
        </pc:picChg>
        <pc:picChg chg="mod">
          <ac:chgData name="Mathieu Coquelin" userId="455bc8f0-68f8-4a7e-a6d6-3e0be75eb5d3" providerId="ADAL" clId="{0B2A7C5F-C567-4473-BDDE-0B7A593D692E}" dt="2025-08-14T16:14:05.600" v="546" actId="1076"/>
          <ac:picMkLst>
            <pc:docMk/>
            <pc:sldMk cId="1470903827" sldId="605"/>
            <ac:picMk id="9" creationId="{DBB27CDB-5934-92F7-F69D-354A994A5156}"/>
          </ac:picMkLst>
        </pc:picChg>
        <pc:picChg chg="mod">
          <ac:chgData name="Mathieu Coquelin" userId="455bc8f0-68f8-4a7e-a6d6-3e0be75eb5d3" providerId="ADAL" clId="{0B2A7C5F-C567-4473-BDDE-0B7A593D692E}" dt="2025-08-14T16:14:13.377" v="548" actId="1076"/>
          <ac:picMkLst>
            <pc:docMk/>
            <pc:sldMk cId="1470903827" sldId="605"/>
            <ac:picMk id="10" creationId="{26C0DA15-C137-4C44-7779-60D3BC8ED40A}"/>
          </ac:picMkLst>
        </pc:picChg>
      </pc:sldChg>
      <pc:sldChg chg="add modTransition">
        <pc:chgData name="Mathieu Coquelin" userId="455bc8f0-68f8-4a7e-a6d6-3e0be75eb5d3" providerId="ADAL" clId="{0B2A7C5F-C567-4473-BDDE-0B7A593D692E}" dt="2025-08-14T16:15:41.825" v="567"/>
        <pc:sldMkLst>
          <pc:docMk/>
          <pc:sldMk cId="1386256893" sldId="606"/>
        </pc:sldMkLst>
      </pc:sldChg>
      <pc:sldChg chg="delSp modSp add del mod">
        <pc:chgData name="Mathieu Coquelin" userId="455bc8f0-68f8-4a7e-a6d6-3e0be75eb5d3" providerId="ADAL" clId="{0B2A7C5F-C567-4473-BDDE-0B7A593D692E}" dt="2025-08-14T16:22:13.335" v="700" actId="47"/>
        <pc:sldMkLst>
          <pc:docMk/>
          <pc:sldMk cId="8019085" sldId="607"/>
        </pc:sldMkLst>
        <pc:spChg chg="del mod">
          <ac:chgData name="Mathieu Coquelin" userId="455bc8f0-68f8-4a7e-a6d6-3e0be75eb5d3" providerId="ADAL" clId="{0B2A7C5F-C567-4473-BDDE-0B7A593D692E}" dt="2025-08-14T16:22:11.503" v="699" actId="21"/>
          <ac:spMkLst>
            <pc:docMk/>
            <pc:sldMk cId="8019085" sldId="607"/>
            <ac:spMk id="2" creationId="{D90C88B9-D988-FF56-D85C-60F11AD25B18}"/>
          </ac:spMkLst>
        </pc:spChg>
      </pc:sldChg>
      <pc:sldChg chg="addSp modSp add mod modTransition">
        <pc:chgData name="Mathieu Coquelin" userId="455bc8f0-68f8-4a7e-a6d6-3e0be75eb5d3" providerId="ADAL" clId="{0B2A7C5F-C567-4473-BDDE-0B7A593D692E}" dt="2025-08-14T16:22:53.369" v="719"/>
        <pc:sldMkLst>
          <pc:docMk/>
          <pc:sldMk cId="1510254219" sldId="608"/>
        </pc:sldMkLst>
        <pc:spChg chg="add mod">
          <ac:chgData name="Mathieu Coquelin" userId="455bc8f0-68f8-4a7e-a6d6-3e0be75eb5d3" providerId="ADAL" clId="{0B2A7C5F-C567-4473-BDDE-0B7A593D692E}" dt="2025-08-14T16:22:33.936" v="714" actId="404"/>
          <ac:spMkLst>
            <pc:docMk/>
            <pc:sldMk cId="1510254219" sldId="608"/>
            <ac:spMk id="3" creationId="{8CA7B5D0-7B7B-70F8-6302-FF8B488084D2}"/>
          </ac:spMkLst>
        </pc:spChg>
      </pc:sldChg>
      <pc:sldChg chg="addSp delSp modSp add mod">
        <pc:chgData name="Mathieu Coquelin" userId="455bc8f0-68f8-4a7e-a6d6-3e0be75eb5d3" providerId="ADAL" clId="{0B2A7C5F-C567-4473-BDDE-0B7A593D692E}" dt="2025-08-14T16:29:52.478" v="828" actId="1076"/>
        <pc:sldMkLst>
          <pc:docMk/>
          <pc:sldMk cId="3408353190" sldId="609"/>
        </pc:sldMkLst>
        <pc:spChg chg="mod">
          <ac:chgData name="Mathieu Coquelin" userId="455bc8f0-68f8-4a7e-a6d6-3e0be75eb5d3" providerId="ADAL" clId="{0B2A7C5F-C567-4473-BDDE-0B7A593D692E}" dt="2025-08-14T16:26:55.703" v="766" actId="962"/>
          <ac:spMkLst>
            <pc:docMk/>
            <pc:sldMk cId="3408353190" sldId="609"/>
            <ac:spMk id="2" creationId="{69E78517-B52F-AD22-A1DB-C60C8DC2B80E}"/>
          </ac:spMkLst>
        </pc:spChg>
        <pc:spChg chg="mod">
          <ac:chgData name="Mathieu Coquelin" userId="455bc8f0-68f8-4a7e-a6d6-3e0be75eb5d3" providerId="ADAL" clId="{0B2A7C5F-C567-4473-BDDE-0B7A593D692E}" dt="2025-08-14T16:23:46.764" v="727" actId="404"/>
          <ac:spMkLst>
            <pc:docMk/>
            <pc:sldMk cId="3408353190" sldId="609"/>
            <ac:spMk id="3" creationId="{D90C88B9-D988-FF56-D85C-60F11AD25B18}"/>
          </ac:spMkLst>
        </pc:spChg>
        <pc:spChg chg="add mod">
          <ac:chgData name="Mathieu Coquelin" userId="455bc8f0-68f8-4a7e-a6d6-3e0be75eb5d3" providerId="ADAL" clId="{0B2A7C5F-C567-4473-BDDE-0B7A593D692E}" dt="2025-08-14T16:29:52.478" v="828" actId="1076"/>
          <ac:spMkLst>
            <pc:docMk/>
            <pc:sldMk cId="3408353190" sldId="609"/>
            <ac:spMk id="4" creationId="{72BE64E5-EA35-DF5E-7A1F-63766CFAD48A}"/>
          </ac:spMkLst>
        </pc:spChg>
        <pc:spChg chg="del mod">
          <ac:chgData name="Mathieu Coquelin" userId="455bc8f0-68f8-4a7e-a6d6-3e0be75eb5d3" providerId="ADAL" clId="{0B2A7C5F-C567-4473-BDDE-0B7A593D692E}" dt="2025-08-14T16:29:48.607" v="826" actId="478"/>
          <ac:spMkLst>
            <pc:docMk/>
            <pc:sldMk cId="3408353190" sldId="609"/>
            <ac:spMk id="6" creationId="{AA1A473D-5AF4-16A3-AF59-D276D0AB69C1}"/>
          </ac:spMkLst>
        </pc:spChg>
      </pc:sldChg>
      <pc:sldChg chg="delSp modSp add mod">
        <pc:chgData name="Mathieu Coquelin" userId="455bc8f0-68f8-4a7e-a6d6-3e0be75eb5d3" providerId="ADAL" clId="{0B2A7C5F-C567-4473-BDDE-0B7A593D692E}" dt="2025-08-14T16:26:50.378" v="765" actId="962"/>
        <pc:sldMkLst>
          <pc:docMk/>
          <pc:sldMk cId="4252054349" sldId="610"/>
        </pc:sldMkLst>
        <pc:spChg chg="mod">
          <ac:chgData name="Mathieu Coquelin" userId="455bc8f0-68f8-4a7e-a6d6-3e0be75eb5d3" providerId="ADAL" clId="{0B2A7C5F-C567-4473-BDDE-0B7A593D692E}" dt="2025-08-14T16:26:50.378" v="765" actId="962"/>
          <ac:spMkLst>
            <pc:docMk/>
            <pc:sldMk cId="4252054349" sldId="610"/>
            <ac:spMk id="2" creationId="{20B889D5-3CD2-CEE9-D641-47C7580E515F}"/>
          </ac:spMkLst>
        </pc:spChg>
        <pc:spChg chg="mod">
          <ac:chgData name="Mathieu Coquelin" userId="455bc8f0-68f8-4a7e-a6d6-3e0be75eb5d3" providerId="ADAL" clId="{0B2A7C5F-C567-4473-BDDE-0B7A593D692E}" dt="2025-08-14T16:25:37.521" v="757" actId="20577"/>
          <ac:spMkLst>
            <pc:docMk/>
            <pc:sldMk cId="4252054349" sldId="610"/>
            <ac:spMk id="3" creationId="{8CA7B5D0-7B7B-70F8-6302-FF8B488084D2}"/>
          </ac:spMkLst>
        </pc:spChg>
        <pc:spChg chg="mod">
          <ac:chgData name="Mathieu Coquelin" userId="455bc8f0-68f8-4a7e-a6d6-3e0be75eb5d3" providerId="ADAL" clId="{0B2A7C5F-C567-4473-BDDE-0B7A593D692E}" dt="2025-08-14T16:24:02.223" v="741"/>
          <ac:spMkLst>
            <pc:docMk/>
            <pc:sldMk cId="4252054349" sldId="610"/>
            <ac:spMk id="6" creationId="{538B1600-8ACF-A6E0-F6C7-3FC3F3739EC6}"/>
          </ac:spMkLst>
        </pc:spChg>
        <pc:picChg chg="mod">
          <ac:chgData name="Mathieu Coquelin" userId="455bc8f0-68f8-4a7e-a6d6-3e0be75eb5d3" providerId="ADAL" clId="{0B2A7C5F-C567-4473-BDDE-0B7A593D692E}" dt="2025-08-14T16:24:27.427" v="744" actId="14826"/>
          <ac:picMkLst>
            <pc:docMk/>
            <pc:sldMk cId="4252054349" sldId="610"/>
            <ac:picMk id="5" creationId="{6A1C0E02-B2B6-0DEF-08CB-FB6EC33D9D3A}"/>
          </ac:picMkLst>
        </pc:picChg>
        <pc:picChg chg="del">
          <ac:chgData name="Mathieu Coquelin" userId="455bc8f0-68f8-4a7e-a6d6-3e0be75eb5d3" providerId="ADAL" clId="{0B2A7C5F-C567-4473-BDDE-0B7A593D692E}" dt="2025-08-14T16:24:12.342" v="742" actId="478"/>
          <ac:picMkLst>
            <pc:docMk/>
            <pc:sldMk cId="4252054349" sldId="610"/>
            <ac:picMk id="7" creationId="{700F6BA5-25CB-4CAF-4E0C-0F395070E725}"/>
          </ac:picMkLst>
        </pc:picChg>
        <pc:picChg chg="mod">
          <ac:chgData name="Mathieu Coquelin" userId="455bc8f0-68f8-4a7e-a6d6-3e0be75eb5d3" providerId="ADAL" clId="{0B2A7C5F-C567-4473-BDDE-0B7A593D692E}" dt="2025-08-14T16:24:48.257" v="745" actId="14826"/>
          <ac:picMkLst>
            <pc:docMk/>
            <pc:sldMk cId="4252054349" sldId="610"/>
            <ac:picMk id="9" creationId="{E7C7401E-F3B3-E2C1-5B44-2AF6CA84D114}"/>
          </ac:picMkLst>
        </pc:picChg>
        <pc:picChg chg="del">
          <ac:chgData name="Mathieu Coquelin" userId="455bc8f0-68f8-4a7e-a6d6-3e0be75eb5d3" providerId="ADAL" clId="{0B2A7C5F-C567-4473-BDDE-0B7A593D692E}" dt="2025-08-14T16:24:13.225" v="743" actId="478"/>
          <ac:picMkLst>
            <pc:docMk/>
            <pc:sldMk cId="4252054349" sldId="610"/>
            <ac:picMk id="11" creationId="{46C0E233-9073-E731-7165-FDC646B3FD9B}"/>
          </ac:picMkLst>
        </pc:picChg>
        <pc:picChg chg="mod">
          <ac:chgData name="Mathieu Coquelin" userId="455bc8f0-68f8-4a7e-a6d6-3e0be75eb5d3" providerId="ADAL" clId="{0B2A7C5F-C567-4473-BDDE-0B7A593D692E}" dt="2025-08-14T16:25:04.055" v="746" actId="14826"/>
          <ac:picMkLst>
            <pc:docMk/>
            <pc:sldMk cId="4252054349" sldId="610"/>
            <ac:picMk id="13" creationId="{2618933E-40C6-5801-B7EB-BA953A990B31}"/>
          </ac:picMkLst>
        </pc:picChg>
      </pc:sldChg>
      <pc:sldChg chg="add del">
        <pc:chgData name="Mathieu Coquelin" userId="455bc8f0-68f8-4a7e-a6d6-3e0be75eb5d3" providerId="ADAL" clId="{0B2A7C5F-C567-4473-BDDE-0B7A593D692E}" dt="2025-08-14T16:25:11.099" v="747" actId="47"/>
        <pc:sldMkLst>
          <pc:docMk/>
          <pc:sldMk cId="2572881635" sldId="611"/>
        </pc:sldMkLst>
      </pc:sldChg>
      <pc:sldChg chg="addSp modSp add mod">
        <pc:chgData name="Mathieu Coquelin" userId="455bc8f0-68f8-4a7e-a6d6-3e0be75eb5d3" providerId="ADAL" clId="{0B2A7C5F-C567-4473-BDDE-0B7A593D692E}" dt="2025-08-14T16:27:56.386" v="810" actId="20577"/>
        <pc:sldMkLst>
          <pc:docMk/>
          <pc:sldMk cId="2722247394" sldId="611"/>
        </pc:sldMkLst>
        <pc:spChg chg="mod">
          <ac:chgData name="Mathieu Coquelin" userId="455bc8f0-68f8-4a7e-a6d6-3e0be75eb5d3" providerId="ADAL" clId="{0B2A7C5F-C567-4473-BDDE-0B7A593D692E}" dt="2025-08-14T16:26:45.578" v="764" actId="962"/>
          <ac:spMkLst>
            <pc:docMk/>
            <pc:sldMk cId="2722247394" sldId="611"/>
            <ac:spMk id="2" creationId="{47A8A1DB-B3DF-4EE0-65DF-83AAC0D42DA5}"/>
          </ac:spMkLst>
        </pc:spChg>
        <pc:spChg chg="add mod">
          <ac:chgData name="Mathieu Coquelin" userId="455bc8f0-68f8-4a7e-a6d6-3e0be75eb5d3" providerId="ADAL" clId="{0B2A7C5F-C567-4473-BDDE-0B7A593D692E}" dt="2025-08-14T16:27:48.798" v="793" actId="20577"/>
          <ac:spMkLst>
            <pc:docMk/>
            <pc:sldMk cId="2722247394" sldId="611"/>
            <ac:spMk id="4" creationId="{C9FA476D-CFAE-4659-D11C-9C5A992D77FA}"/>
          </ac:spMkLst>
        </pc:spChg>
        <pc:spChg chg="mod">
          <ac:chgData name="Mathieu Coquelin" userId="455bc8f0-68f8-4a7e-a6d6-3e0be75eb5d3" providerId="ADAL" clId="{0B2A7C5F-C567-4473-BDDE-0B7A593D692E}" dt="2025-08-14T16:27:38.478" v="771" actId="1076"/>
          <ac:spMkLst>
            <pc:docMk/>
            <pc:sldMk cId="2722247394" sldId="611"/>
            <ac:spMk id="6" creationId="{F90C518B-0CFB-F3B9-D1FD-548518B2A7FA}"/>
          </ac:spMkLst>
        </pc:spChg>
        <pc:spChg chg="mod">
          <ac:chgData name="Mathieu Coquelin" userId="455bc8f0-68f8-4a7e-a6d6-3e0be75eb5d3" providerId="ADAL" clId="{0B2A7C5F-C567-4473-BDDE-0B7A593D692E}" dt="2025-08-14T16:27:56.386" v="810" actId="20577"/>
          <ac:spMkLst>
            <pc:docMk/>
            <pc:sldMk cId="2722247394" sldId="611"/>
            <ac:spMk id="10" creationId="{B53B718E-F740-5A35-829B-6A8DC3C2621E}"/>
          </ac:spMkLst>
        </pc:spChg>
      </pc:sldChg>
      <pc:sldChg chg="add del">
        <pc:chgData name="Mathieu Coquelin" userId="455bc8f0-68f8-4a7e-a6d6-3e0be75eb5d3" providerId="ADAL" clId="{0B2A7C5F-C567-4473-BDDE-0B7A593D692E}" dt="2025-08-14T16:25:11.099" v="747" actId="47"/>
        <pc:sldMkLst>
          <pc:docMk/>
          <pc:sldMk cId="3057396593" sldId="612"/>
        </pc:sldMkLst>
      </pc:sldChg>
      <pc:sldChg chg="addSp delSp modSp add mod">
        <pc:chgData name="Mathieu Coquelin" userId="455bc8f0-68f8-4a7e-a6d6-3e0be75eb5d3" providerId="ADAL" clId="{0B2A7C5F-C567-4473-BDDE-0B7A593D692E}" dt="2025-08-14T16:28:25.715" v="818" actId="20577"/>
        <pc:sldMkLst>
          <pc:docMk/>
          <pc:sldMk cId="4115784400" sldId="612"/>
        </pc:sldMkLst>
        <pc:spChg chg="mod">
          <ac:chgData name="Mathieu Coquelin" userId="455bc8f0-68f8-4a7e-a6d6-3e0be75eb5d3" providerId="ADAL" clId="{0B2A7C5F-C567-4473-BDDE-0B7A593D692E}" dt="2025-08-14T16:27:23.389" v="770" actId="11530"/>
          <ac:spMkLst>
            <pc:docMk/>
            <pc:sldMk cId="4115784400" sldId="612"/>
            <ac:spMk id="2" creationId="{2FDCB67D-6F66-C4C8-62D9-050BD2E5573C}"/>
          </ac:spMkLst>
        </pc:spChg>
        <pc:spChg chg="mod">
          <ac:chgData name="Mathieu Coquelin" userId="455bc8f0-68f8-4a7e-a6d6-3e0be75eb5d3" providerId="ADAL" clId="{0B2A7C5F-C567-4473-BDDE-0B7A593D692E}" dt="2025-08-14T16:28:25.715" v="818" actId="20577"/>
          <ac:spMkLst>
            <pc:docMk/>
            <pc:sldMk cId="4115784400" sldId="612"/>
            <ac:spMk id="6" creationId="{CD3606DA-673C-A0FD-CBB8-F335FC80A26B}"/>
          </ac:spMkLst>
        </pc:spChg>
        <pc:spChg chg="add del">
          <ac:chgData name="Mathieu Coquelin" userId="455bc8f0-68f8-4a7e-a6d6-3e0be75eb5d3" providerId="ADAL" clId="{0B2A7C5F-C567-4473-BDDE-0B7A593D692E}" dt="2025-08-14T16:28:11.474" v="814" actId="22"/>
          <ac:spMkLst>
            <pc:docMk/>
            <pc:sldMk cId="4115784400" sldId="612"/>
            <ac:spMk id="7" creationId="{043B6A07-5059-B3F3-DCD5-08594F168B21}"/>
          </ac:spMkLst>
        </pc:spChg>
        <pc:spChg chg="mod">
          <ac:chgData name="Mathieu Coquelin" userId="455bc8f0-68f8-4a7e-a6d6-3e0be75eb5d3" providerId="ADAL" clId="{0B2A7C5F-C567-4473-BDDE-0B7A593D692E}" dt="2025-08-14T16:28:16.954" v="816"/>
          <ac:spMkLst>
            <pc:docMk/>
            <pc:sldMk cId="4115784400" sldId="612"/>
            <ac:spMk id="10" creationId="{13CDDACD-0E4F-C7ED-523C-B82A30E13BDD}"/>
          </ac:spMkLst>
        </pc:spChg>
      </pc:sldChg>
      <pc:sldChg chg="delSp modSp add mod modTransition">
        <pc:chgData name="Mathieu Coquelin" userId="455bc8f0-68f8-4a7e-a6d6-3e0be75eb5d3" providerId="ADAL" clId="{0B2A7C5F-C567-4473-BDDE-0B7A593D692E}" dt="2025-08-14T16:29:22.860" v="825"/>
        <pc:sldMkLst>
          <pc:docMk/>
          <pc:sldMk cId="1508903953" sldId="613"/>
        </pc:sldMkLst>
        <pc:spChg chg="mod">
          <ac:chgData name="Mathieu Coquelin" userId="455bc8f0-68f8-4a7e-a6d6-3e0be75eb5d3" providerId="ADAL" clId="{0B2A7C5F-C567-4473-BDDE-0B7A593D692E}" dt="2025-08-14T16:29:04.656" v="820" actId="1076"/>
          <ac:spMkLst>
            <pc:docMk/>
            <pc:sldMk cId="1508903953" sldId="613"/>
            <ac:spMk id="2" creationId="{26EF15FD-7356-449F-F2A8-1B30789D172F}"/>
          </ac:spMkLst>
        </pc:spChg>
        <pc:spChg chg="mod">
          <ac:chgData name="Mathieu Coquelin" userId="455bc8f0-68f8-4a7e-a6d6-3e0be75eb5d3" providerId="ADAL" clId="{0B2A7C5F-C567-4473-BDDE-0B7A593D692E}" dt="2025-08-14T16:29:16.423" v="823" actId="1076"/>
          <ac:spMkLst>
            <pc:docMk/>
            <pc:sldMk cId="1508903953" sldId="613"/>
            <ac:spMk id="6" creationId="{076B1937-8674-3713-C30D-EF879164B148}"/>
          </ac:spMkLst>
        </pc:spChg>
        <pc:spChg chg="del">
          <ac:chgData name="Mathieu Coquelin" userId="455bc8f0-68f8-4a7e-a6d6-3e0be75eb5d3" providerId="ADAL" clId="{0B2A7C5F-C567-4473-BDDE-0B7A593D692E}" dt="2025-08-14T16:29:13.135" v="822" actId="478"/>
          <ac:spMkLst>
            <pc:docMk/>
            <pc:sldMk cId="1508903953" sldId="613"/>
            <ac:spMk id="8" creationId="{927331C3-921D-E3D2-65D6-72762D551DA3}"/>
          </ac:spMkLst>
        </pc:spChg>
        <pc:picChg chg="mod">
          <ac:chgData name="Mathieu Coquelin" userId="455bc8f0-68f8-4a7e-a6d6-3e0be75eb5d3" providerId="ADAL" clId="{0B2A7C5F-C567-4473-BDDE-0B7A593D692E}" dt="2025-08-14T16:29:06.107" v="821" actId="108"/>
          <ac:picMkLst>
            <pc:docMk/>
            <pc:sldMk cId="1508903953" sldId="613"/>
            <ac:picMk id="12" creationId="{7B988D45-72BB-4F76-D721-9234ABC95D0E}"/>
          </ac:picMkLst>
        </pc:picChg>
      </pc:sldChg>
      <pc:sldChg chg="addSp modSp new mod modTransition">
        <pc:chgData name="Mathieu Coquelin" userId="455bc8f0-68f8-4a7e-a6d6-3e0be75eb5d3" providerId="ADAL" clId="{0B2A7C5F-C567-4473-BDDE-0B7A593D692E}" dt="2025-08-14T16:42:32.232" v="946"/>
        <pc:sldMkLst>
          <pc:docMk/>
          <pc:sldMk cId="1623759253" sldId="614"/>
        </pc:sldMkLst>
        <pc:spChg chg="add mod">
          <ac:chgData name="Mathieu Coquelin" userId="455bc8f0-68f8-4a7e-a6d6-3e0be75eb5d3" providerId="ADAL" clId="{0B2A7C5F-C567-4473-BDDE-0B7A593D692E}" dt="2025-08-14T16:41:11.936" v="847" actId="1076"/>
          <ac:spMkLst>
            <pc:docMk/>
            <pc:sldMk cId="1623759253" sldId="614"/>
            <ac:spMk id="2" creationId="{C0C56CDA-BE75-3830-9814-33C99F918146}"/>
          </ac:spMkLst>
        </pc:spChg>
        <pc:spChg chg="add mod ord">
          <ac:chgData name="Mathieu Coquelin" userId="455bc8f0-68f8-4a7e-a6d6-3e0be75eb5d3" providerId="ADAL" clId="{0B2A7C5F-C567-4473-BDDE-0B7A593D692E}" dt="2025-08-14T16:40:58.168" v="844" actId="171"/>
          <ac:spMkLst>
            <pc:docMk/>
            <pc:sldMk cId="1623759253" sldId="614"/>
            <ac:spMk id="3" creationId="{9702297B-587D-FE5B-A7F1-B87E11E6A843}"/>
          </ac:spMkLst>
        </pc:spChg>
        <pc:spChg chg="add mod ord">
          <ac:chgData name="Mathieu Coquelin" userId="455bc8f0-68f8-4a7e-a6d6-3e0be75eb5d3" providerId="ADAL" clId="{0B2A7C5F-C567-4473-BDDE-0B7A593D692E}" dt="2025-08-14T16:41:31.338" v="864" actId="1076"/>
          <ac:spMkLst>
            <pc:docMk/>
            <pc:sldMk cId="1623759253" sldId="614"/>
            <ac:spMk id="4" creationId="{24FFA768-114E-8643-F28F-392832BBB967}"/>
          </ac:spMkLst>
        </pc:spChg>
      </pc:sldChg>
      <pc:sldChg chg="modSp add mod modTransition">
        <pc:chgData name="Mathieu Coquelin" userId="455bc8f0-68f8-4a7e-a6d6-3e0be75eb5d3" providerId="ADAL" clId="{0B2A7C5F-C567-4473-BDDE-0B7A593D692E}" dt="2025-08-14T16:43:21.153" v="959"/>
        <pc:sldMkLst>
          <pc:docMk/>
          <pc:sldMk cId="3650583901" sldId="615"/>
        </pc:sldMkLst>
        <pc:spChg chg="mod">
          <ac:chgData name="Mathieu Coquelin" userId="455bc8f0-68f8-4a7e-a6d6-3e0be75eb5d3" providerId="ADAL" clId="{0B2A7C5F-C567-4473-BDDE-0B7A593D692E}" dt="2025-08-14T16:42:23.741" v="945" actId="404"/>
          <ac:spMkLst>
            <pc:docMk/>
            <pc:sldMk cId="3650583901" sldId="615"/>
            <ac:spMk id="2" creationId="{DA2EFC5E-B5BB-0B46-452D-EDD258F88048}"/>
          </ac:spMkLst>
        </pc:spChg>
        <pc:spChg chg="mod">
          <ac:chgData name="Mathieu Coquelin" userId="455bc8f0-68f8-4a7e-a6d6-3e0be75eb5d3" providerId="ADAL" clId="{0B2A7C5F-C567-4473-BDDE-0B7A593D692E}" dt="2025-08-14T16:42:05.845" v="899" actId="14100"/>
          <ac:spMkLst>
            <pc:docMk/>
            <pc:sldMk cId="3650583901" sldId="615"/>
            <ac:spMk id="3" creationId="{076CED33-1941-E8E7-81FA-6C3F4D81E1A4}"/>
          </ac:spMkLst>
        </pc:spChg>
        <pc:spChg chg="mod">
          <ac:chgData name="Mathieu Coquelin" userId="455bc8f0-68f8-4a7e-a6d6-3e0be75eb5d3" providerId="ADAL" clId="{0B2A7C5F-C567-4473-BDDE-0B7A593D692E}" dt="2025-08-14T16:42:16.924" v="943" actId="1036"/>
          <ac:spMkLst>
            <pc:docMk/>
            <pc:sldMk cId="3650583901" sldId="615"/>
            <ac:spMk id="4" creationId="{2CB7634E-6D41-5D85-86DD-A6833ABB6E11}"/>
          </ac:spMkLst>
        </pc:spChg>
      </pc:sldChg>
      <pc:sldChg chg="add del">
        <pc:chgData name="Mathieu Coquelin" userId="455bc8f0-68f8-4a7e-a6d6-3e0be75eb5d3" providerId="ADAL" clId="{0B2A7C5F-C567-4473-BDDE-0B7A593D692E}" dt="2025-08-14T16:43:08.366" v="953" actId="2696"/>
        <pc:sldMkLst>
          <pc:docMk/>
          <pc:sldMk cId="798228898" sldId="616"/>
        </pc:sldMkLst>
      </pc:sldChg>
      <pc:sldChg chg="addSp modSp new mod modTransition">
        <pc:chgData name="Mathieu Coquelin" userId="455bc8f0-68f8-4a7e-a6d6-3e0be75eb5d3" providerId="ADAL" clId="{0B2A7C5F-C567-4473-BDDE-0B7A593D692E}" dt="2025-08-14T16:44:50.399" v="968" actId="688"/>
        <pc:sldMkLst>
          <pc:docMk/>
          <pc:sldMk cId="2689436603" sldId="616"/>
        </pc:sldMkLst>
        <pc:picChg chg="add mod">
          <ac:chgData name="Mathieu Coquelin" userId="455bc8f0-68f8-4a7e-a6d6-3e0be75eb5d3" providerId="ADAL" clId="{0B2A7C5F-C567-4473-BDDE-0B7A593D692E}" dt="2025-08-14T16:44:50.399" v="968" actId="688"/>
          <ac:picMkLst>
            <pc:docMk/>
            <pc:sldMk cId="2689436603" sldId="616"/>
            <ac:picMk id="3" creationId="{DF7FB57B-A363-B4F7-68CD-2757FAFAF4AA}"/>
          </ac:picMkLst>
        </pc:picChg>
      </pc:sldChg>
      <pc:sldChg chg="addSp delSp modSp add mod modTransition modAnim">
        <pc:chgData name="Mathieu Coquelin" userId="455bc8f0-68f8-4a7e-a6d6-3e0be75eb5d3" providerId="ADAL" clId="{0B2A7C5F-C567-4473-BDDE-0B7A593D692E}" dt="2025-08-14T16:54:11.471" v="1127"/>
        <pc:sldMkLst>
          <pc:docMk/>
          <pc:sldMk cId="3829860887" sldId="617"/>
        </pc:sldMkLst>
        <pc:spChg chg="add">
          <ac:chgData name="Mathieu Coquelin" userId="455bc8f0-68f8-4a7e-a6d6-3e0be75eb5d3" providerId="ADAL" clId="{0B2A7C5F-C567-4473-BDDE-0B7A593D692E}" dt="2025-08-14T16:45:39.983" v="974"/>
          <ac:spMkLst>
            <pc:docMk/>
            <pc:sldMk cId="3829860887" sldId="617"/>
            <ac:spMk id="2" creationId="{0EEB7F7D-F850-48E3-5963-621C8731DBA9}"/>
          </ac:spMkLst>
        </pc:spChg>
        <pc:spChg chg="add del mod">
          <ac:chgData name="Mathieu Coquelin" userId="455bc8f0-68f8-4a7e-a6d6-3e0be75eb5d3" providerId="ADAL" clId="{0B2A7C5F-C567-4473-BDDE-0B7A593D692E}" dt="2025-08-14T16:45:55.032" v="982"/>
          <ac:spMkLst>
            <pc:docMk/>
            <pc:sldMk cId="3829860887" sldId="617"/>
            <ac:spMk id="4" creationId="{9CA310B3-909E-DF10-B056-605D83711761}"/>
          </ac:spMkLst>
        </pc:spChg>
        <pc:spChg chg="add del mod">
          <ac:chgData name="Mathieu Coquelin" userId="455bc8f0-68f8-4a7e-a6d6-3e0be75eb5d3" providerId="ADAL" clId="{0B2A7C5F-C567-4473-BDDE-0B7A593D692E}" dt="2025-08-14T16:45:55.032" v="980" actId="478"/>
          <ac:spMkLst>
            <pc:docMk/>
            <pc:sldMk cId="3829860887" sldId="617"/>
            <ac:spMk id="5" creationId="{16740B13-F8C1-97DA-165E-AD28009D53BA}"/>
          </ac:spMkLst>
        </pc:spChg>
        <pc:spChg chg="add mod">
          <ac:chgData name="Mathieu Coquelin" userId="455bc8f0-68f8-4a7e-a6d6-3e0be75eb5d3" providerId="ADAL" clId="{0B2A7C5F-C567-4473-BDDE-0B7A593D692E}" dt="2025-08-14T16:52:58.468" v="1114" actId="1076"/>
          <ac:spMkLst>
            <pc:docMk/>
            <pc:sldMk cId="3829860887" sldId="617"/>
            <ac:spMk id="6" creationId="{2C1920E2-7D64-72BE-3F74-1E985661B7C4}"/>
          </ac:spMkLst>
        </pc:spChg>
        <pc:spChg chg="add mod">
          <ac:chgData name="Mathieu Coquelin" userId="455bc8f0-68f8-4a7e-a6d6-3e0be75eb5d3" providerId="ADAL" clId="{0B2A7C5F-C567-4473-BDDE-0B7A593D692E}" dt="2025-08-14T16:52:03.048" v="1106" actId="164"/>
          <ac:spMkLst>
            <pc:docMk/>
            <pc:sldMk cId="3829860887" sldId="617"/>
            <ac:spMk id="7" creationId="{350B1D3E-363C-F04C-F633-12BF1859443F}"/>
          </ac:spMkLst>
        </pc:spChg>
        <pc:grpChg chg="add mod">
          <ac:chgData name="Mathieu Coquelin" userId="455bc8f0-68f8-4a7e-a6d6-3e0be75eb5d3" providerId="ADAL" clId="{0B2A7C5F-C567-4473-BDDE-0B7A593D692E}" dt="2025-08-14T16:52:03.048" v="1106" actId="164"/>
          <ac:grpSpMkLst>
            <pc:docMk/>
            <pc:sldMk cId="3829860887" sldId="617"/>
            <ac:grpSpMk id="12" creationId="{1EB0003C-2786-853C-EC8C-06B2105091F7}"/>
          </ac:grpSpMkLst>
        </pc:grpChg>
        <pc:picChg chg="mod">
          <ac:chgData name="Mathieu Coquelin" userId="455bc8f0-68f8-4a7e-a6d6-3e0be75eb5d3" providerId="ADAL" clId="{0B2A7C5F-C567-4473-BDDE-0B7A593D692E}" dt="2025-08-14T16:45:04.356" v="973" actId="14100"/>
          <ac:picMkLst>
            <pc:docMk/>
            <pc:sldMk cId="3829860887" sldId="617"/>
            <ac:picMk id="3" creationId="{5401A418-7733-E5D4-0D6D-4C7E5CAD9F60}"/>
          </ac:picMkLst>
        </pc:picChg>
        <pc:picChg chg="add mod">
          <ac:chgData name="Mathieu Coquelin" userId="455bc8f0-68f8-4a7e-a6d6-3e0be75eb5d3" providerId="ADAL" clId="{0B2A7C5F-C567-4473-BDDE-0B7A593D692E}" dt="2025-08-14T16:52:03.048" v="1106" actId="164"/>
          <ac:picMkLst>
            <pc:docMk/>
            <pc:sldMk cId="3829860887" sldId="617"/>
            <ac:picMk id="9" creationId="{A98704B3-3790-952F-B6E1-EE2290A4A80B}"/>
          </ac:picMkLst>
        </pc:picChg>
        <pc:picChg chg="add mod">
          <ac:chgData name="Mathieu Coquelin" userId="455bc8f0-68f8-4a7e-a6d6-3e0be75eb5d3" providerId="ADAL" clId="{0B2A7C5F-C567-4473-BDDE-0B7A593D692E}" dt="2025-08-14T16:52:03.048" v="1106" actId="164"/>
          <ac:picMkLst>
            <pc:docMk/>
            <pc:sldMk cId="3829860887" sldId="617"/>
            <ac:picMk id="11" creationId="{88C74764-4031-9366-7525-C5C4ABF14BBA}"/>
          </ac:picMkLst>
        </pc:picChg>
      </pc:sldChg>
      <pc:sldChg chg="addSp delSp modSp add del mod modAnim">
        <pc:chgData name="Mathieu Coquelin" userId="455bc8f0-68f8-4a7e-a6d6-3e0be75eb5d3" providerId="ADAL" clId="{0B2A7C5F-C567-4473-BDDE-0B7A593D692E}" dt="2025-08-14T17:07:20.548" v="1200" actId="47"/>
        <pc:sldMkLst>
          <pc:docMk/>
          <pc:sldMk cId="343759264" sldId="618"/>
        </pc:sldMkLst>
        <pc:spChg chg="add del mod">
          <ac:chgData name="Mathieu Coquelin" userId="455bc8f0-68f8-4a7e-a6d6-3e0be75eb5d3" providerId="ADAL" clId="{0B2A7C5F-C567-4473-BDDE-0B7A593D692E}" dt="2025-08-14T17:07:10.393" v="1199" actId="478"/>
          <ac:spMkLst>
            <pc:docMk/>
            <pc:sldMk cId="343759264" sldId="618"/>
            <ac:spMk id="2" creationId="{26413D3A-20B5-D706-EEFD-3EE5AD9EC252}"/>
          </ac:spMkLst>
        </pc:spChg>
        <pc:spChg chg="add del mod">
          <ac:chgData name="Mathieu Coquelin" userId="455bc8f0-68f8-4a7e-a6d6-3e0be75eb5d3" providerId="ADAL" clId="{0B2A7C5F-C567-4473-BDDE-0B7A593D692E}" dt="2025-08-14T16:55:47.811" v="1144" actId="478"/>
          <ac:spMkLst>
            <pc:docMk/>
            <pc:sldMk cId="343759264" sldId="618"/>
            <ac:spMk id="4" creationId="{8F3949A5-DCDA-88EB-1CE8-5CC60B6BA4D0}"/>
          </ac:spMkLst>
        </pc:spChg>
        <pc:spChg chg="add mod ord">
          <ac:chgData name="Mathieu Coquelin" userId="455bc8f0-68f8-4a7e-a6d6-3e0be75eb5d3" providerId="ADAL" clId="{0B2A7C5F-C567-4473-BDDE-0B7A593D692E}" dt="2025-08-14T17:02:34.950" v="1189" actId="167"/>
          <ac:spMkLst>
            <pc:docMk/>
            <pc:sldMk cId="343759264" sldId="618"/>
            <ac:spMk id="5" creationId="{12F3527B-6EDA-69A5-80EA-81B6891B9D17}"/>
          </ac:spMkLst>
        </pc:spChg>
        <pc:spChg chg="mod">
          <ac:chgData name="Mathieu Coquelin" userId="455bc8f0-68f8-4a7e-a6d6-3e0be75eb5d3" providerId="ADAL" clId="{0B2A7C5F-C567-4473-BDDE-0B7A593D692E}" dt="2025-08-14T16:54:58.052" v="1131" actId="1076"/>
          <ac:spMkLst>
            <pc:docMk/>
            <pc:sldMk cId="343759264" sldId="618"/>
            <ac:spMk id="6" creationId="{CF05BE52-FEF7-06C0-D7EA-C01C2798E659}"/>
          </ac:spMkLst>
        </pc:spChg>
        <pc:spChg chg="mod">
          <ac:chgData name="Mathieu Coquelin" userId="455bc8f0-68f8-4a7e-a6d6-3e0be75eb5d3" providerId="ADAL" clId="{0B2A7C5F-C567-4473-BDDE-0B7A593D692E}" dt="2025-08-14T16:54:58.052" v="1131" actId="1076"/>
          <ac:spMkLst>
            <pc:docMk/>
            <pc:sldMk cId="343759264" sldId="618"/>
            <ac:spMk id="7" creationId="{1B1A48BE-D8E1-0E19-7820-9A71E350BB6B}"/>
          </ac:spMkLst>
        </pc:spChg>
        <pc:grpChg chg="mod">
          <ac:chgData name="Mathieu Coquelin" userId="455bc8f0-68f8-4a7e-a6d6-3e0be75eb5d3" providerId="ADAL" clId="{0B2A7C5F-C567-4473-BDDE-0B7A593D692E}" dt="2025-08-14T16:54:58.052" v="1131" actId="1076"/>
          <ac:grpSpMkLst>
            <pc:docMk/>
            <pc:sldMk cId="343759264" sldId="618"/>
            <ac:grpSpMk id="12" creationId="{AA333AD7-6357-709B-B077-8D7B7C2349F7}"/>
          </ac:grpSpMkLst>
        </pc:grpChg>
        <pc:picChg chg="mod">
          <ac:chgData name="Mathieu Coquelin" userId="455bc8f0-68f8-4a7e-a6d6-3e0be75eb5d3" providerId="ADAL" clId="{0B2A7C5F-C567-4473-BDDE-0B7A593D692E}" dt="2025-08-14T16:55:03.623" v="1133" actId="1076"/>
          <ac:picMkLst>
            <pc:docMk/>
            <pc:sldMk cId="343759264" sldId="618"/>
            <ac:picMk id="3" creationId="{3377A520-5A7F-98C4-D66E-2FA5D6ED86F9}"/>
          </ac:picMkLst>
        </pc:picChg>
        <pc:picChg chg="add mod ord">
          <ac:chgData name="Mathieu Coquelin" userId="455bc8f0-68f8-4a7e-a6d6-3e0be75eb5d3" providerId="ADAL" clId="{0B2A7C5F-C567-4473-BDDE-0B7A593D692E}" dt="2025-08-14T17:02:33.388" v="1188" actId="167"/>
          <ac:picMkLst>
            <pc:docMk/>
            <pc:sldMk cId="343759264" sldId="618"/>
            <ac:picMk id="8" creationId="{60BDB9E2-87B2-B092-0B00-6F868504E980}"/>
          </ac:picMkLst>
        </pc:picChg>
        <pc:picChg chg="mod">
          <ac:chgData name="Mathieu Coquelin" userId="455bc8f0-68f8-4a7e-a6d6-3e0be75eb5d3" providerId="ADAL" clId="{0B2A7C5F-C567-4473-BDDE-0B7A593D692E}" dt="2025-08-14T16:54:58.052" v="1131" actId="1076"/>
          <ac:picMkLst>
            <pc:docMk/>
            <pc:sldMk cId="343759264" sldId="618"/>
            <ac:picMk id="9" creationId="{3B065569-608A-1029-168C-AF14E32732CF}"/>
          </ac:picMkLst>
        </pc:picChg>
        <pc:picChg chg="mod">
          <ac:chgData name="Mathieu Coquelin" userId="455bc8f0-68f8-4a7e-a6d6-3e0be75eb5d3" providerId="ADAL" clId="{0B2A7C5F-C567-4473-BDDE-0B7A593D692E}" dt="2025-08-14T16:54:58.052" v="1131" actId="1076"/>
          <ac:picMkLst>
            <pc:docMk/>
            <pc:sldMk cId="343759264" sldId="618"/>
            <ac:picMk id="11" creationId="{5A2ACF21-EEB2-97A3-F868-DCFF88363CEE}"/>
          </ac:picMkLst>
        </pc:picChg>
      </pc:sldChg>
      <pc:sldChg chg="modSp add mod modTransition modAnim">
        <pc:chgData name="Mathieu Coquelin" userId="455bc8f0-68f8-4a7e-a6d6-3e0be75eb5d3" providerId="ADAL" clId="{0B2A7C5F-C567-4473-BDDE-0B7A593D692E}" dt="2025-08-14T17:03:31.009" v="1198"/>
        <pc:sldMkLst>
          <pc:docMk/>
          <pc:sldMk cId="1285740" sldId="619"/>
        </pc:sldMkLst>
        <pc:spChg chg="mod">
          <ac:chgData name="Mathieu Coquelin" userId="455bc8f0-68f8-4a7e-a6d6-3e0be75eb5d3" providerId="ADAL" clId="{0B2A7C5F-C567-4473-BDDE-0B7A593D692E}" dt="2025-08-14T16:57:30.992" v="1159" actId="1076"/>
          <ac:spMkLst>
            <pc:docMk/>
            <pc:sldMk cId="1285740" sldId="619"/>
            <ac:spMk id="2" creationId="{A4DB0978-7EB0-E046-F766-7A9CF7D0843E}"/>
          </ac:spMkLst>
        </pc:spChg>
        <pc:spChg chg="mod">
          <ac:chgData name="Mathieu Coquelin" userId="455bc8f0-68f8-4a7e-a6d6-3e0be75eb5d3" providerId="ADAL" clId="{0B2A7C5F-C567-4473-BDDE-0B7A593D692E}" dt="2025-08-14T16:57:38.337" v="1160" actId="1076"/>
          <ac:spMkLst>
            <pc:docMk/>
            <pc:sldMk cId="1285740" sldId="619"/>
            <ac:spMk id="6" creationId="{5852E350-9E9E-7BC6-52D0-C75A416C1694}"/>
          </ac:spMkLst>
        </pc:spChg>
        <pc:grpChg chg="mod">
          <ac:chgData name="Mathieu Coquelin" userId="455bc8f0-68f8-4a7e-a6d6-3e0be75eb5d3" providerId="ADAL" clId="{0B2A7C5F-C567-4473-BDDE-0B7A593D692E}" dt="2025-08-14T16:57:43.946" v="1161" actId="1076"/>
          <ac:grpSpMkLst>
            <pc:docMk/>
            <pc:sldMk cId="1285740" sldId="619"/>
            <ac:grpSpMk id="12" creationId="{57EB4F35-3827-F157-E160-0404A303DE2A}"/>
          </ac:grpSpMkLst>
        </pc:grpChg>
        <pc:picChg chg="mod">
          <ac:chgData name="Mathieu Coquelin" userId="455bc8f0-68f8-4a7e-a6d6-3e0be75eb5d3" providerId="ADAL" clId="{0B2A7C5F-C567-4473-BDDE-0B7A593D692E}" dt="2025-08-14T16:57:28.285" v="1158" actId="1076"/>
          <ac:picMkLst>
            <pc:docMk/>
            <pc:sldMk cId="1285740" sldId="619"/>
            <ac:picMk id="3" creationId="{103B0139-F71F-16E7-6AF0-F8E273B934C1}"/>
          </ac:picMkLst>
        </pc:picChg>
      </pc:sldChg>
      <pc:sldChg chg="addSp delSp modSp add mod modTransition modAnim">
        <pc:chgData name="Mathieu Coquelin" userId="455bc8f0-68f8-4a7e-a6d6-3e0be75eb5d3" providerId="ADAL" clId="{0B2A7C5F-C567-4473-BDDE-0B7A593D692E}" dt="2025-08-14T17:10:20.499" v="1283" actId="1076"/>
        <pc:sldMkLst>
          <pc:docMk/>
          <pc:sldMk cId="3110874293" sldId="620"/>
        </pc:sldMkLst>
        <pc:spChg chg="del mod">
          <ac:chgData name="Mathieu Coquelin" userId="455bc8f0-68f8-4a7e-a6d6-3e0be75eb5d3" providerId="ADAL" clId="{0B2A7C5F-C567-4473-BDDE-0B7A593D692E}" dt="2025-08-14T17:00:45.690" v="1178" actId="21"/>
          <ac:spMkLst>
            <pc:docMk/>
            <pc:sldMk cId="3110874293" sldId="620"/>
            <ac:spMk id="2" creationId="{91A849F8-AB0E-0F9E-7B0D-38EF4FA7236B}"/>
          </ac:spMkLst>
        </pc:spChg>
        <pc:spChg chg="add mod">
          <ac:chgData name="Mathieu Coquelin" userId="455bc8f0-68f8-4a7e-a6d6-3e0be75eb5d3" providerId="ADAL" clId="{0B2A7C5F-C567-4473-BDDE-0B7A593D692E}" dt="2025-08-14T17:09:22.951" v="1264" actId="12788"/>
          <ac:spMkLst>
            <pc:docMk/>
            <pc:sldMk cId="3110874293" sldId="620"/>
            <ac:spMk id="4" creationId="{034D8EFD-817B-0F05-0411-884C63F5B2FA}"/>
          </ac:spMkLst>
        </pc:spChg>
        <pc:spChg chg="del">
          <ac:chgData name="Mathieu Coquelin" userId="455bc8f0-68f8-4a7e-a6d6-3e0be75eb5d3" providerId="ADAL" clId="{0B2A7C5F-C567-4473-BDDE-0B7A593D692E}" dt="2025-08-14T17:00:45.690" v="1178" actId="21"/>
          <ac:spMkLst>
            <pc:docMk/>
            <pc:sldMk cId="3110874293" sldId="620"/>
            <ac:spMk id="6" creationId="{793291D7-760A-20A2-89C1-73CC36958059}"/>
          </ac:spMkLst>
        </pc:spChg>
        <pc:spChg chg="add del mod">
          <ac:chgData name="Mathieu Coquelin" userId="455bc8f0-68f8-4a7e-a6d6-3e0be75eb5d3" providerId="ADAL" clId="{0B2A7C5F-C567-4473-BDDE-0B7A593D692E}" dt="2025-08-14T17:07:59.610" v="1221" actId="478"/>
          <ac:spMkLst>
            <pc:docMk/>
            <pc:sldMk cId="3110874293" sldId="620"/>
            <ac:spMk id="13" creationId="{6D9A3B11-B7B6-2E0C-40B6-B23B08F6BF44}"/>
          </ac:spMkLst>
        </pc:spChg>
        <pc:spChg chg="add mod">
          <ac:chgData name="Mathieu Coquelin" userId="455bc8f0-68f8-4a7e-a6d6-3e0be75eb5d3" providerId="ADAL" clId="{0B2A7C5F-C567-4473-BDDE-0B7A593D692E}" dt="2025-08-14T17:10:20.499" v="1283" actId="1076"/>
          <ac:spMkLst>
            <pc:docMk/>
            <pc:sldMk cId="3110874293" sldId="620"/>
            <ac:spMk id="15" creationId="{29F33463-A052-ED76-7E0C-9019B9E917BE}"/>
          </ac:spMkLst>
        </pc:spChg>
        <pc:grpChg chg="del mod">
          <ac:chgData name="Mathieu Coquelin" userId="455bc8f0-68f8-4a7e-a6d6-3e0be75eb5d3" providerId="ADAL" clId="{0B2A7C5F-C567-4473-BDDE-0B7A593D692E}" dt="2025-08-14T17:00:45.690" v="1178" actId="21"/>
          <ac:grpSpMkLst>
            <pc:docMk/>
            <pc:sldMk cId="3110874293" sldId="620"/>
            <ac:grpSpMk id="12" creationId="{D63A6715-EF2E-5A61-C966-FE99D141EAE3}"/>
          </ac:grpSpMkLst>
        </pc:grpChg>
        <pc:picChg chg="del mod">
          <ac:chgData name="Mathieu Coquelin" userId="455bc8f0-68f8-4a7e-a6d6-3e0be75eb5d3" providerId="ADAL" clId="{0B2A7C5F-C567-4473-BDDE-0B7A593D692E}" dt="2025-08-14T17:00:45.690" v="1178" actId="21"/>
          <ac:picMkLst>
            <pc:docMk/>
            <pc:sldMk cId="3110874293" sldId="620"/>
            <ac:picMk id="3" creationId="{FF06DF04-311F-79A2-E5FC-5FC3B7A196C8}"/>
          </ac:picMkLst>
        </pc:picChg>
        <pc:picChg chg="add mod">
          <ac:chgData name="Mathieu Coquelin" userId="455bc8f0-68f8-4a7e-a6d6-3e0be75eb5d3" providerId="ADAL" clId="{0B2A7C5F-C567-4473-BDDE-0B7A593D692E}" dt="2025-08-14T17:10:13.512" v="1282" actId="1076"/>
          <ac:picMkLst>
            <pc:docMk/>
            <pc:sldMk cId="3110874293" sldId="620"/>
            <ac:picMk id="8" creationId="{D35525B9-A1E1-2AFD-E9BC-5A92FB28E65D}"/>
          </ac:picMkLst>
        </pc:picChg>
        <pc:picChg chg="add del mod">
          <ac:chgData name="Mathieu Coquelin" userId="455bc8f0-68f8-4a7e-a6d6-3e0be75eb5d3" providerId="ADAL" clId="{0B2A7C5F-C567-4473-BDDE-0B7A593D692E}" dt="2025-08-14T17:08:48.985" v="1259" actId="478"/>
          <ac:picMkLst>
            <pc:docMk/>
            <pc:sldMk cId="3110874293" sldId="620"/>
            <ac:picMk id="10" creationId="{DE4BE072-ED24-A458-0D79-A12ED1F56EAE}"/>
          </ac:picMkLst>
        </pc:picChg>
      </pc:sldChg>
      <pc:sldChg chg="addSp delSp modSp add mod modTransition">
        <pc:chgData name="Mathieu Coquelin" userId="455bc8f0-68f8-4a7e-a6d6-3e0be75eb5d3" providerId="ADAL" clId="{0B2A7C5F-C567-4473-BDDE-0B7A593D692E}" dt="2025-08-14T17:10:28.853" v="1285" actId="1076"/>
        <pc:sldMkLst>
          <pc:docMk/>
          <pc:sldMk cId="1272071595" sldId="621"/>
        </pc:sldMkLst>
        <pc:spChg chg="add mod">
          <ac:chgData name="Mathieu Coquelin" userId="455bc8f0-68f8-4a7e-a6d6-3e0be75eb5d3" providerId="ADAL" clId="{0B2A7C5F-C567-4473-BDDE-0B7A593D692E}" dt="2025-08-14T17:10:28.853" v="1285" actId="1076"/>
          <ac:spMkLst>
            <pc:docMk/>
            <pc:sldMk cId="1272071595" sldId="621"/>
            <ac:spMk id="2" creationId="{AA48A5D5-5DEF-0993-AB8F-442F732DE228}"/>
          </ac:spMkLst>
        </pc:spChg>
        <pc:spChg chg="add mod ord">
          <ac:chgData name="Mathieu Coquelin" userId="455bc8f0-68f8-4a7e-a6d6-3e0be75eb5d3" providerId="ADAL" clId="{0B2A7C5F-C567-4473-BDDE-0B7A593D692E}" dt="2025-08-14T17:10:02.381" v="1278" actId="207"/>
          <ac:spMkLst>
            <pc:docMk/>
            <pc:sldMk cId="1272071595" sldId="621"/>
            <ac:spMk id="3" creationId="{9DA2308B-91B7-98C6-6654-4BF56EBD1F89}"/>
          </ac:spMkLst>
        </pc:spChg>
        <pc:spChg chg="del mod">
          <ac:chgData name="Mathieu Coquelin" userId="455bc8f0-68f8-4a7e-a6d6-3e0be75eb5d3" providerId="ADAL" clId="{0B2A7C5F-C567-4473-BDDE-0B7A593D692E}" dt="2025-08-14T17:09:30.658" v="1265" actId="478"/>
          <ac:spMkLst>
            <pc:docMk/>
            <pc:sldMk cId="1272071595" sldId="621"/>
            <ac:spMk id="4" creationId="{CC640D20-04E0-C201-94ED-27F107D8B440}"/>
          </ac:spMkLst>
        </pc:spChg>
        <pc:picChg chg="mod">
          <ac:chgData name="Mathieu Coquelin" userId="455bc8f0-68f8-4a7e-a6d6-3e0be75eb5d3" providerId="ADAL" clId="{0B2A7C5F-C567-4473-BDDE-0B7A593D692E}" dt="2025-08-14T17:09:46.668" v="1271" actId="1076"/>
          <ac:picMkLst>
            <pc:docMk/>
            <pc:sldMk cId="1272071595" sldId="621"/>
            <ac:picMk id="8" creationId="{72618D5D-D2FA-DAD3-A5FD-D915951D1F22}"/>
          </ac:picMkLst>
        </pc:picChg>
      </pc:sldChg>
      <pc:sldChg chg="addSp delSp modSp add mod modTransition">
        <pc:chgData name="Mathieu Coquelin" userId="455bc8f0-68f8-4a7e-a6d6-3e0be75eb5d3" providerId="ADAL" clId="{0B2A7C5F-C567-4473-BDDE-0B7A593D692E}" dt="2025-08-14T17:10:34.929" v="1286" actId="1076"/>
        <pc:sldMkLst>
          <pc:docMk/>
          <pc:sldMk cId="321510601" sldId="622"/>
        </pc:sldMkLst>
        <pc:spChg chg="add mod">
          <ac:chgData name="Mathieu Coquelin" userId="455bc8f0-68f8-4a7e-a6d6-3e0be75eb5d3" providerId="ADAL" clId="{0B2A7C5F-C567-4473-BDDE-0B7A593D692E}" dt="2025-08-14T17:10:34.929" v="1286" actId="1076"/>
          <ac:spMkLst>
            <pc:docMk/>
            <pc:sldMk cId="321510601" sldId="622"/>
            <ac:spMk id="2" creationId="{4B804459-7F7D-75B3-1AE2-DF84DDEBBAEF}"/>
          </ac:spMkLst>
        </pc:spChg>
        <pc:spChg chg="add del mod">
          <ac:chgData name="Mathieu Coquelin" userId="455bc8f0-68f8-4a7e-a6d6-3e0be75eb5d3" providerId="ADAL" clId="{0B2A7C5F-C567-4473-BDDE-0B7A593D692E}" dt="2025-08-14T17:09:51.663" v="1273" actId="478"/>
          <ac:spMkLst>
            <pc:docMk/>
            <pc:sldMk cId="321510601" sldId="622"/>
            <ac:spMk id="3" creationId="{21C1CDC5-6DEE-DDCC-4183-42F456CFEB77}"/>
          </ac:spMkLst>
        </pc:spChg>
        <pc:spChg chg="del mod">
          <ac:chgData name="Mathieu Coquelin" userId="455bc8f0-68f8-4a7e-a6d6-3e0be75eb5d3" providerId="ADAL" clId="{0B2A7C5F-C567-4473-BDDE-0B7A593D692E}" dt="2025-08-14T17:09:53.084" v="1274" actId="478"/>
          <ac:spMkLst>
            <pc:docMk/>
            <pc:sldMk cId="321510601" sldId="622"/>
            <ac:spMk id="4" creationId="{EB73470C-5E5F-8C7B-25F2-98218B0297A2}"/>
          </ac:spMkLst>
        </pc:spChg>
        <pc:spChg chg="add mod ord">
          <ac:chgData name="Mathieu Coquelin" userId="455bc8f0-68f8-4a7e-a6d6-3e0be75eb5d3" providerId="ADAL" clId="{0B2A7C5F-C567-4473-BDDE-0B7A593D692E}" dt="2025-08-14T17:10:06.927" v="1280" actId="1076"/>
          <ac:spMkLst>
            <pc:docMk/>
            <pc:sldMk cId="321510601" sldId="622"/>
            <ac:spMk id="5" creationId="{E7D39BAC-1DA1-C147-708F-1A7B832A7A28}"/>
          </ac:spMkLst>
        </pc:spChg>
        <pc:picChg chg="mod">
          <ac:chgData name="Mathieu Coquelin" userId="455bc8f0-68f8-4a7e-a6d6-3e0be75eb5d3" providerId="ADAL" clId="{0B2A7C5F-C567-4473-BDDE-0B7A593D692E}" dt="2025-08-14T17:10:09.488" v="1281" actId="1076"/>
          <ac:picMkLst>
            <pc:docMk/>
            <pc:sldMk cId="321510601" sldId="622"/>
            <ac:picMk id="8" creationId="{860DF8BB-4B65-2FB2-3C1A-F588B21B813D}"/>
          </ac:picMkLst>
        </pc:picChg>
      </pc:sldChg>
      <pc:sldChg chg="modSp add mod">
        <pc:chgData name="Mathieu Coquelin" userId="455bc8f0-68f8-4a7e-a6d6-3e0be75eb5d3" providerId="ADAL" clId="{0B2A7C5F-C567-4473-BDDE-0B7A593D692E}" dt="2025-08-14T17:26:13.849" v="1310" actId="1076"/>
        <pc:sldMkLst>
          <pc:docMk/>
          <pc:sldMk cId="2572160228" sldId="623"/>
        </pc:sldMkLst>
        <pc:spChg chg="mod">
          <ac:chgData name="Mathieu Coquelin" userId="455bc8f0-68f8-4a7e-a6d6-3e0be75eb5d3" providerId="ADAL" clId="{0B2A7C5F-C567-4473-BDDE-0B7A593D692E}" dt="2025-08-14T17:25:57.890" v="1303" actId="20577"/>
          <ac:spMkLst>
            <pc:docMk/>
            <pc:sldMk cId="2572160228" sldId="623"/>
            <ac:spMk id="2" creationId="{C0C56CDA-BE75-3830-9814-33C99F918146}"/>
          </ac:spMkLst>
        </pc:spChg>
        <pc:spChg chg="mod">
          <ac:chgData name="Mathieu Coquelin" userId="455bc8f0-68f8-4a7e-a6d6-3e0be75eb5d3" providerId="ADAL" clId="{0B2A7C5F-C567-4473-BDDE-0B7A593D692E}" dt="2025-08-14T17:26:13.849" v="1310" actId="1076"/>
          <ac:spMkLst>
            <pc:docMk/>
            <pc:sldMk cId="2572160228" sldId="623"/>
            <ac:spMk id="4" creationId="{24FFA768-114E-8643-F28F-392832BBB967}"/>
          </ac:spMkLst>
        </pc:spChg>
      </pc:sldChg>
      <pc:sldChg chg="addSp delSp modSp add mod">
        <pc:chgData name="Mathieu Coquelin" userId="455bc8f0-68f8-4a7e-a6d6-3e0be75eb5d3" providerId="ADAL" clId="{0B2A7C5F-C567-4473-BDDE-0B7A593D692E}" dt="2025-08-14T17:26:28.516" v="1320" actId="20577"/>
        <pc:sldMkLst>
          <pc:docMk/>
          <pc:sldMk cId="3844036860" sldId="624"/>
        </pc:sldMkLst>
        <pc:spChg chg="mod">
          <ac:chgData name="Mathieu Coquelin" userId="455bc8f0-68f8-4a7e-a6d6-3e0be75eb5d3" providerId="ADAL" clId="{0B2A7C5F-C567-4473-BDDE-0B7A593D692E}" dt="2025-08-14T17:26:28.516" v="1320" actId="20577"/>
          <ac:spMkLst>
            <pc:docMk/>
            <pc:sldMk cId="3844036860" sldId="624"/>
            <ac:spMk id="2" creationId="{DA2EFC5E-B5BB-0B46-452D-EDD258F88048}"/>
          </ac:spMkLst>
        </pc:spChg>
        <pc:spChg chg="del">
          <ac:chgData name="Mathieu Coquelin" userId="455bc8f0-68f8-4a7e-a6d6-3e0be75eb5d3" providerId="ADAL" clId="{0B2A7C5F-C567-4473-BDDE-0B7A593D692E}" dt="2025-08-14T17:26:18.001" v="1311" actId="478"/>
          <ac:spMkLst>
            <pc:docMk/>
            <pc:sldMk cId="3844036860" sldId="624"/>
            <ac:spMk id="4" creationId="{2CB7634E-6D41-5D85-86DD-A6833ABB6E11}"/>
          </ac:spMkLst>
        </pc:spChg>
        <pc:spChg chg="add mod ord">
          <ac:chgData name="Mathieu Coquelin" userId="455bc8f0-68f8-4a7e-a6d6-3e0be75eb5d3" providerId="ADAL" clId="{0B2A7C5F-C567-4473-BDDE-0B7A593D692E}" dt="2025-08-14T17:26:25.431" v="1314" actId="167"/>
          <ac:spMkLst>
            <pc:docMk/>
            <pc:sldMk cId="3844036860" sldId="624"/>
            <ac:spMk id="5" creationId="{1B2EA120-8C43-C6CA-B8EB-FD37EBCD7566}"/>
          </ac:spMkLst>
        </pc:spChg>
      </pc:sldChg>
      <pc:sldChg chg="modSp add mod">
        <pc:chgData name="Mathieu Coquelin" userId="455bc8f0-68f8-4a7e-a6d6-3e0be75eb5d3" providerId="ADAL" clId="{0B2A7C5F-C567-4473-BDDE-0B7A593D692E}" dt="2025-08-14T17:27:11.955" v="1332" actId="14826"/>
        <pc:sldMkLst>
          <pc:docMk/>
          <pc:sldMk cId="2873724545" sldId="625"/>
        </pc:sldMkLst>
        <pc:spChg chg="mod">
          <ac:chgData name="Mathieu Coquelin" userId="455bc8f0-68f8-4a7e-a6d6-3e0be75eb5d3" providerId="ADAL" clId="{0B2A7C5F-C567-4473-BDDE-0B7A593D692E}" dt="2025-08-14T17:27:01.717" v="1331" actId="20577"/>
          <ac:spMkLst>
            <pc:docMk/>
            <pc:sldMk cId="2873724545" sldId="625"/>
            <ac:spMk id="15" creationId="{29F33463-A052-ED76-7E0C-9019B9E917BE}"/>
          </ac:spMkLst>
        </pc:spChg>
        <pc:picChg chg="mod">
          <ac:chgData name="Mathieu Coquelin" userId="455bc8f0-68f8-4a7e-a6d6-3e0be75eb5d3" providerId="ADAL" clId="{0B2A7C5F-C567-4473-BDDE-0B7A593D692E}" dt="2025-08-14T17:27:11.955" v="1332" actId="14826"/>
          <ac:picMkLst>
            <pc:docMk/>
            <pc:sldMk cId="2873724545" sldId="625"/>
            <ac:picMk id="8" creationId="{D35525B9-A1E1-2AFD-E9BC-5A92FB28E65D}"/>
          </ac:picMkLst>
        </pc:picChg>
      </pc:sldChg>
      <pc:sldChg chg="modSp add mod">
        <pc:chgData name="Mathieu Coquelin" userId="455bc8f0-68f8-4a7e-a6d6-3e0be75eb5d3" providerId="ADAL" clId="{0B2A7C5F-C567-4473-BDDE-0B7A593D692E}" dt="2025-08-14T17:27:37.037" v="1357" actId="20577"/>
        <pc:sldMkLst>
          <pc:docMk/>
          <pc:sldMk cId="1363891468" sldId="626"/>
        </pc:sldMkLst>
        <pc:spChg chg="mod">
          <ac:chgData name="Mathieu Coquelin" userId="455bc8f0-68f8-4a7e-a6d6-3e0be75eb5d3" providerId="ADAL" clId="{0B2A7C5F-C567-4473-BDDE-0B7A593D692E}" dt="2025-08-14T17:27:37.037" v="1357" actId="20577"/>
          <ac:spMkLst>
            <pc:docMk/>
            <pc:sldMk cId="1363891468" sldId="626"/>
            <ac:spMk id="2" creationId="{AA48A5D5-5DEF-0993-AB8F-442F732DE228}"/>
          </ac:spMkLst>
        </pc:spChg>
        <pc:picChg chg="mod">
          <ac:chgData name="Mathieu Coquelin" userId="455bc8f0-68f8-4a7e-a6d6-3e0be75eb5d3" providerId="ADAL" clId="{0B2A7C5F-C567-4473-BDDE-0B7A593D692E}" dt="2025-08-14T17:27:27.015" v="1333" actId="14826"/>
          <ac:picMkLst>
            <pc:docMk/>
            <pc:sldMk cId="1363891468" sldId="626"/>
            <ac:picMk id="8" creationId="{72618D5D-D2FA-DAD3-A5FD-D915951D1F22}"/>
          </ac:picMkLst>
        </pc:picChg>
      </pc:sldChg>
      <pc:sldChg chg="modSp add mod">
        <pc:chgData name="Mathieu Coquelin" userId="455bc8f0-68f8-4a7e-a6d6-3e0be75eb5d3" providerId="ADAL" clId="{0B2A7C5F-C567-4473-BDDE-0B7A593D692E}" dt="2025-08-14T17:28:05.837" v="1377" actId="20577"/>
        <pc:sldMkLst>
          <pc:docMk/>
          <pc:sldMk cId="2333931980" sldId="627"/>
        </pc:sldMkLst>
        <pc:spChg chg="mod">
          <ac:chgData name="Mathieu Coquelin" userId="455bc8f0-68f8-4a7e-a6d6-3e0be75eb5d3" providerId="ADAL" clId="{0B2A7C5F-C567-4473-BDDE-0B7A593D692E}" dt="2025-08-14T17:28:05.837" v="1377" actId="20577"/>
          <ac:spMkLst>
            <pc:docMk/>
            <pc:sldMk cId="2333931980" sldId="627"/>
            <ac:spMk id="2" creationId="{4B804459-7F7D-75B3-1AE2-DF84DDEBBAEF}"/>
          </ac:spMkLst>
        </pc:spChg>
        <pc:picChg chg="mod">
          <ac:chgData name="Mathieu Coquelin" userId="455bc8f0-68f8-4a7e-a6d6-3e0be75eb5d3" providerId="ADAL" clId="{0B2A7C5F-C567-4473-BDDE-0B7A593D692E}" dt="2025-08-14T17:27:57.798" v="1358" actId="14826"/>
          <ac:picMkLst>
            <pc:docMk/>
            <pc:sldMk cId="2333931980" sldId="627"/>
            <ac:picMk id="8" creationId="{860DF8BB-4B65-2FB2-3C1A-F588B21B813D}"/>
          </ac:picMkLst>
        </pc:picChg>
      </pc:sldChg>
    </pc:docChg>
  </pc:docChgLst>
  <pc:docChgLst>
    <pc:chgData name="Dominik Blacha" userId="cd622015-d830-4dac-bb0c-f0bf1f5f0009" providerId="ADAL" clId="{479A3F34-C7EA-4120-8C5E-DAC95D28CAC7}"/>
    <pc:docChg chg="custSel addSld delSld modSld">
      <pc:chgData name="Dominik Blacha" userId="cd622015-d830-4dac-bb0c-f0bf1f5f0009" providerId="ADAL" clId="{479A3F34-C7EA-4120-8C5E-DAC95D28CAC7}" dt="2025-08-27T09:21:43.572" v="25" actId="700"/>
      <pc:docMkLst>
        <pc:docMk/>
      </pc:docMkLst>
      <pc:sldChg chg="mod modClrScheme chgLayout">
        <pc:chgData name="Dominik Blacha" userId="cd622015-d830-4dac-bb0c-f0bf1f5f0009" providerId="ADAL" clId="{479A3F34-C7EA-4120-8C5E-DAC95D28CAC7}" dt="2025-08-27T09:21:43.572" v="25" actId="700"/>
        <pc:sldMkLst>
          <pc:docMk/>
          <pc:sldMk cId="1226554604" sldId="445"/>
        </pc:sldMkLst>
      </pc:sldChg>
      <pc:sldChg chg="delSp mod">
        <pc:chgData name="Dominik Blacha" userId="cd622015-d830-4dac-bb0c-f0bf1f5f0009" providerId="ADAL" clId="{479A3F34-C7EA-4120-8C5E-DAC95D28CAC7}" dt="2025-08-25T09:50:57.778" v="10" actId="478"/>
        <pc:sldMkLst>
          <pc:docMk/>
          <pc:sldMk cId="1080596253" sldId="571"/>
        </pc:sldMkLst>
      </pc:sldChg>
      <pc:sldChg chg="modNotesTx">
        <pc:chgData name="Dominik Blacha" userId="cd622015-d830-4dac-bb0c-f0bf1f5f0009" providerId="ADAL" clId="{479A3F34-C7EA-4120-8C5E-DAC95D28CAC7}" dt="2025-08-25T09:50:31.455" v="5" actId="6549"/>
        <pc:sldMkLst>
          <pc:docMk/>
          <pc:sldMk cId="25946424" sldId="583"/>
        </pc:sldMkLst>
      </pc:sldChg>
      <pc:sldChg chg="modNotesTx">
        <pc:chgData name="Dominik Blacha" userId="cd622015-d830-4dac-bb0c-f0bf1f5f0009" providerId="ADAL" clId="{479A3F34-C7EA-4120-8C5E-DAC95D28CAC7}" dt="2025-08-25T09:50:27.584" v="4" actId="6549"/>
        <pc:sldMkLst>
          <pc:docMk/>
          <pc:sldMk cId="3911788188" sldId="584"/>
        </pc:sldMkLst>
      </pc:sldChg>
      <pc:sldChg chg="modNotesTx">
        <pc:chgData name="Dominik Blacha" userId="cd622015-d830-4dac-bb0c-f0bf1f5f0009" providerId="ADAL" clId="{479A3F34-C7EA-4120-8C5E-DAC95D28CAC7}" dt="2025-08-25T09:50:17.834" v="0" actId="6549"/>
        <pc:sldMkLst>
          <pc:docMk/>
          <pc:sldMk cId="3298784656" sldId="585"/>
        </pc:sldMkLst>
      </pc:sldChg>
      <pc:sldChg chg="modNotesTx">
        <pc:chgData name="Dominik Blacha" userId="cd622015-d830-4dac-bb0c-f0bf1f5f0009" providerId="ADAL" clId="{479A3F34-C7EA-4120-8C5E-DAC95D28CAC7}" dt="2025-08-25T09:50:25.153" v="3" actId="6549"/>
        <pc:sldMkLst>
          <pc:docMk/>
          <pc:sldMk cId="3840682410" sldId="586"/>
        </pc:sldMkLst>
      </pc:sldChg>
      <pc:sldChg chg="modNotesTx">
        <pc:chgData name="Dominik Blacha" userId="cd622015-d830-4dac-bb0c-f0bf1f5f0009" providerId="ADAL" clId="{479A3F34-C7EA-4120-8C5E-DAC95D28CAC7}" dt="2025-08-25T09:50:23.085" v="2" actId="6549"/>
        <pc:sldMkLst>
          <pc:docMk/>
          <pc:sldMk cId="4042965516" sldId="587"/>
        </pc:sldMkLst>
      </pc:sldChg>
      <pc:sldChg chg="delSp mod">
        <pc:chgData name="Dominik Blacha" userId="cd622015-d830-4dac-bb0c-f0bf1f5f0009" providerId="ADAL" clId="{479A3F34-C7EA-4120-8C5E-DAC95D28CAC7}" dt="2025-08-25T09:51:00.430" v="11" actId="478"/>
        <pc:sldMkLst>
          <pc:docMk/>
          <pc:sldMk cId="2409941958" sldId="601"/>
        </pc:sldMkLst>
      </pc:sldChg>
      <pc:sldChg chg="delSp mod">
        <pc:chgData name="Dominik Blacha" userId="cd622015-d830-4dac-bb0c-f0bf1f5f0009" providerId="ADAL" clId="{479A3F34-C7EA-4120-8C5E-DAC95D28CAC7}" dt="2025-08-25T09:51:02.208" v="12" actId="478"/>
        <pc:sldMkLst>
          <pc:docMk/>
          <pc:sldMk cId="4243531298" sldId="602"/>
        </pc:sldMkLst>
      </pc:sldChg>
      <pc:sldChg chg="delSp mod">
        <pc:chgData name="Dominik Blacha" userId="cd622015-d830-4dac-bb0c-f0bf1f5f0009" providerId="ADAL" clId="{479A3F34-C7EA-4120-8C5E-DAC95D28CAC7}" dt="2025-08-25T09:51:04.323" v="13" actId="478"/>
        <pc:sldMkLst>
          <pc:docMk/>
          <pc:sldMk cId="463853959" sldId="603"/>
        </pc:sldMkLst>
      </pc:sldChg>
      <pc:sldChg chg="delSp mod">
        <pc:chgData name="Dominik Blacha" userId="cd622015-d830-4dac-bb0c-f0bf1f5f0009" providerId="ADAL" clId="{479A3F34-C7EA-4120-8C5E-DAC95D28CAC7}" dt="2025-08-25T09:51:06.415" v="14" actId="478"/>
        <pc:sldMkLst>
          <pc:docMk/>
          <pc:sldMk cId="564948709" sldId="604"/>
        </pc:sldMkLst>
      </pc:sldChg>
      <pc:sldChg chg="modNotesTx">
        <pc:chgData name="Dominik Blacha" userId="cd622015-d830-4dac-bb0c-f0bf1f5f0009" providerId="ADAL" clId="{479A3F34-C7EA-4120-8C5E-DAC95D28CAC7}" dt="2025-08-25T09:50:20.833" v="1" actId="6549"/>
        <pc:sldMkLst>
          <pc:docMk/>
          <pc:sldMk cId="1510254219" sldId="608"/>
        </pc:sldMkLst>
      </pc:sldChg>
      <pc:sldChg chg="modNotesTx">
        <pc:chgData name="Dominik Blacha" userId="cd622015-d830-4dac-bb0c-f0bf1f5f0009" providerId="ADAL" clId="{479A3F34-C7EA-4120-8C5E-DAC95D28CAC7}" dt="2025-08-25T09:50:38.541" v="6" actId="6549"/>
        <pc:sldMkLst>
          <pc:docMk/>
          <pc:sldMk cId="3408353190" sldId="609"/>
        </pc:sldMkLst>
      </pc:sldChg>
      <pc:sldChg chg="modNotesTx">
        <pc:chgData name="Dominik Blacha" userId="cd622015-d830-4dac-bb0c-f0bf1f5f0009" providerId="ADAL" clId="{479A3F34-C7EA-4120-8C5E-DAC95D28CAC7}" dt="2025-08-25T09:50:41.195" v="7" actId="6549"/>
        <pc:sldMkLst>
          <pc:docMk/>
          <pc:sldMk cId="4252054349" sldId="610"/>
        </pc:sldMkLst>
      </pc:sldChg>
      <pc:sldChg chg="modNotesTx">
        <pc:chgData name="Dominik Blacha" userId="cd622015-d830-4dac-bb0c-f0bf1f5f0009" providerId="ADAL" clId="{479A3F34-C7EA-4120-8C5E-DAC95D28CAC7}" dt="2025-08-25T09:50:43.986" v="8" actId="6549"/>
        <pc:sldMkLst>
          <pc:docMk/>
          <pc:sldMk cId="2722247394" sldId="611"/>
        </pc:sldMkLst>
      </pc:sldChg>
      <pc:sldChg chg="modNotesTx">
        <pc:chgData name="Dominik Blacha" userId="cd622015-d830-4dac-bb0c-f0bf1f5f0009" providerId="ADAL" clId="{479A3F34-C7EA-4120-8C5E-DAC95D28CAC7}" dt="2025-08-25T09:50:47.363" v="9" actId="6549"/>
        <pc:sldMkLst>
          <pc:docMk/>
          <pc:sldMk cId="4115784400" sldId="612"/>
        </pc:sldMkLst>
      </pc:sldChg>
      <pc:sldChg chg="mod modClrScheme chgLayout">
        <pc:chgData name="Dominik Blacha" userId="cd622015-d830-4dac-bb0c-f0bf1f5f0009" providerId="ADAL" clId="{479A3F34-C7EA-4120-8C5E-DAC95D28CAC7}" dt="2025-08-27T09:15:46.262" v="16" actId="700"/>
        <pc:sldMkLst>
          <pc:docMk/>
          <pc:sldMk cId="2333931980" sldId="627"/>
        </pc:sldMkLst>
      </pc:sldChg>
      <pc:sldChg chg="new del mod modClrScheme chgLayout">
        <pc:chgData name="Dominik Blacha" userId="cd622015-d830-4dac-bb0c-f0bf1f5f0009" providerId="ADAL" clId="{479A3F34-C7EA-4120-8C5E-DAC95D28CAC7}" dt="2025-08-27T09:17:23.654" v="20" actId="47"/>
        <pc:sldMkLst>
          <pc:docMk/>
          <pc:sldMk cId="1116491624" sldId="628"/>
        </pc:sldMkLst>
      </pc:sldChg>
    </pc:docChg>
  </pc:docChgLst>
  <pc:docChgLst>
    <pc:chgData name="Yakub Kasikci" userId="5af6fdb2-e148-47c9-8eb0-c90bfc473b2b" providerId="ADAL" clId="{DC8D8C2A-3B10-4C59-870B-E377A908A15F}"/>
    <pc:docChg chg="undo custSel modSld">
      <pc:chgData name="Yakub Kasikci" userId="5af6fdb2-e148-47c9-8eb0-c90bfc473b2b" providerId="ADAL" clId="{DC8D8C2A-3B10-4C59-870B-E377A908A15F}" dt="2025-08-27T09:22:40.233" v="2" actId="700"/>
      <pc:docMkLst>
        <pc:docMk/>
      </pc:docMkLst>
      <pc:sldChg chg="addSp delSp modSp mod modClrScheme chgLayout">
        <pc:chgData name="Yakub Kasikci" userId="5af6fdb2-e148-47c9-8eb0-c90bfc473b2b" providerId="ADAL" clId="{DC8D8C2A-3B10-4C59-870B-E377A908A15F}" dt="2025-08-27T09:22:40.233" v="2" actId="700"/>
        <pc:sldMkLst>
          <pc:docMk/>
          <pc:sldMk cId="1226554604" sldId="445"/>
        </pc:sldMkLst>
        <pc:spChg chg="add del mod">
          <ac:chgData name="Yakub Kasikci" userId="5af6fdb2-e148-47c9-8eb0-c90bfc473b2b" providerId="ADAL" clId="{DC8D8C2A-3B10-4C59-870B-E377A908A15F}" dt="2025-08-27T09:22:40.233" v="2" actId="700"/>
          <ac:spMkLst>
            <pc:docMk/>
            <pc:sldMk cId="1226554604" sldId="445"/>
            <ac:spMk id="2" creationId="{1F8F3806-7689-EAE2-914A-30201F6736F2}"/>
          </ac:spMkLst>
        </pc:spChg>
      </pc:sldChg>
      <pc:sldChg chg="modNotesTx">
        <pc:chgData name="Yakub Kasikci" userId="5af6fdb2-e148-47c9-8eb0-c90bfc473b2b" providerId="ADAL" clId="{DC8D8C2A-3B10-4C59-870B-E377A908A15F}" dt="2025-08-25T09:50:58.224" v="0" actId="20577"/>
        <pc:sldMkLst>
          <pc:docMk/>
          <pc:sldMk cId="1508903953" sldId="6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59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BF8B55F-A4AC-42D8-8E46-878B205E5022}" type="datetimeFigureOut">
              <a:rPr lang="de-DE" smtClean="0"/>
              <a:t>27.08.2025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41E19-DC61-40F6-8C64-FAF11DE50B5A}" type="slidenum">
              <a:rPr lang="de-DE" smtClean="0"/>
              <a:t>‹#›</a:t>
            </a:fld>
            <a:endParaRPr lang="de-DE"/>
          </a:p>
        </p:txBody>
      </p:sp>
    </p:spTree>
    <p:extLst>
      <p:ext uri="{BB962C8B-B14F-4D97-AF65-F5344CB8AC3E}">
        <p14:creationId xmlns:p14="http://schemas.microsoft.com/office/powerpoint/2010/main" val="423089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fontAlgn="ctr">
              <a:lnSpc>
                <a:spcPct val="107000"/>
              </a:lnSpc>
              <a:spcAft>
                <a:spcPts val="565"/>
              </a:spcAft>
              <a:buFont typeface="Symbol" panose="05050102010706020507" pitchFamily="18" charset="2"/>
              <a:buChar char=""/>
            </a:pPr>
            <a:r>
              <a:rPr lang="de-DE" sz="1800">
                <a:effectLst/>
                <a:latin typeface="Titillium Web" panose="00000300000000000000" pitchFamily="2" charset="0"/>
                <a:ea typeface="Calibri" panose="020F0502020204030204" pitchFamily="34" charset="0"/>
                <a:cs typeface="Titillium Web" panose="00000300000000000000" pitchFamily="2" charset="0"/>
              </a:rPr>
              <a:t>FEX existiert seit 2015</a:t>
            </a:r>
            <a:endParaRPr lang="de-DE" sz="1800">
              <a:effectLst/>
              <a:latin typeface="Titillium Web" panose="00000300000000000000" pitchFamily="2" charset="0"/>
              <a:ea typeface="Calibri" panose="020F0502020204030204" pitchFamily="34" charset="0"/>
              <a:cs typeface="Times New Roman" panose="02020603050405020304" pitchFamily="18" charset="0"/>
            </a:endParaRPr>
          </a:p>
          <a:p>
            <a:pPr marL="342900" lvl="0" indent="-342900" fontAlgn="ctr">
              <a:lnSpc>
                <a:spcPct val="107000"/>
              </a:lnSpc>
              <a:spcAft>
                <a:spcPts val="565"/>
              </a:spcAft>
              <a:buFont typeface="Symbol" panose="05050102010706020507" pitchFamily="18" charset="2"/>
              <a:buChar char=""/>
            </a:pPr>
            <a:r>
              <a:rPr lang="de-DE" sz="1800">
                <a:effectLst/>
                <a:latin typeface="Titillium Web" panose="00000300000000000000" pitchFamily="2" charset="0"/>
                <a:ea typeface="Calibri" panose="020F0502020204030204" pitchFamily="34" charset="0"/>
                <a:cs typeface="Titillium Web" panose="00000300000000000000" pitchFamily="2" charset="0"/>
              </a:rPr>
              <a:t>Träger ist die LAG Mobile Jugendarbeit/Streetwork Ba-</a:t>
            </a:r>
            <a:r>
              <a:rPr lang="de-DE" sz="1800" err="1">
                <a:effectLst/>
                <a:latin typeface="Titillium Web" panose="00000300000000000000" pitchFamily="2" charset="0"/>
                <a:ea typeface="Calibri" panose="020F0502020204030204" pitchFamily="34" charset="0"/>
                <a:cs typeface="Titillium Web" panose="00000300000000000000" pitchFamily="2" charset="0"/>
              </a:rPr>
              <a:t>Wü</a:t>
            </a:r>
            <a:endParaRPr lang="de-DE" sz="1800">
              <a:effectLst/>
              <a:latin typeface="Titillium Web" panose="00000300000000000000" pitchFamily="2" charset="0"/>
              <a:ea typeface="Calibri" panose="020F0502020204030204" pitchFamily="34" charset="0"/>
              <a:cs typeface="Times New Roman" panose="02020603050405020304" pitchFamily="18" charset="0"/>
            </a:endParaRPr>
          </a:p>
          <a:p>
            <a:pPr marL="342900" lvl="0" indent="-342900" fontAlgn="ctr">
              <a:lnSpc>
                <a:spcPct val="107000"/>
              </a:lnSpc>
              <a:spcAft>
                <a:spcPts val="565"/>
              </a:spcAft>
              <a:buFont typeface="Symbol" panose="05050102010706020507" pitchFamily="18" charset="2"/>
              <a:buChar char=""/>
            </a:pPr>
            <a:r>
              <a:rPr lang="de-DE" sz="1800">
                <a:effectLst/>
                <a:latin typeface="Titillium Web" panose="00000300000000000000" pitchFamily="2" charset="0"/>
                <a:ea typeface="Calibri" panose="020F0502020204030204" pitchFamily="34" charset="0"/>
                <a:cs typeface="Titillium Web" panose="00000300000000000000" pitchFamily="2" charset="0"/>
              </a:rPr>
              <a:t>eine Fachstelle im Demokratiezentrum Baden-Württemberg</a:t>
            </a:r>
            <a:endParaRPr lang="de-DE" sz="1800">
              <a:effectLst/>
              <a:latin typeface="Titillium Web" panose="00000300000000000000" pitchFamily="2" charset="0"/>
              <a:ea typeface="Calibri" panose="020F0502020204030204" pitchFamily="34" charset="0"/>
              <a:cs typeface="Times New Roman" panose="02020603050405020304" pitchFamily="18" charset="0"/>
            </a:endParaRPr>
          </a:p>
          <a:p>
            <a:pPr marL="342900" lvl="0" indent="-342900" fontAlgn="ctr">
              <a:lnSpc>
                <a:spcPct val="107000"/>
              </a:lnSpc>
              <a:spcAft>
                <a:spcPts val="565"/>
              </a:spcAft>
              <a:buFont typeface="Symbol" panose="05050102010706020507" pitchFamily="18" charset="2"/>
              <a:buChar char=""/>
            </a:pPr>
            <a:r>
              <a:rPr lang="de-DE" sz="1800">
                <a:effectLst/>
                <a:latin typeface="Titillium Web" panose="00000300000000000000" pitchFamily="2" charset="0"/>
                <a:ea typeface="Calibri" panose="020F0502020204030204" pitchFamily="34" charset="0"/>
                <a:cs typeface="Titillium Web" panose="00000300000000000000" pitchFamily="2" charset="0"/>
              </a:rPr>
              <a:t>Workshops, Vorträge und Konzepte zu den Themen Diskriminierung, Rassismus, Antisemitismus, Hate Speech &amp; Fake News, Radikalisierungsprozessen</a:t>
            </a:r>
            <a:endParaRPr lang="de-DE" sz="1800">
              <a:effectLst/>
              <a:latin typeface="Titillium Web" panose="00000300000000000000" pitchFamily="2" charset="0"/>
              <a:ea typeface="Calibri" panose="020F0502020204030204" pitchFamily="34" charset="0"/>
              <a:cs typeface="Times New Roman" panose="02020603050405020304" pitchFamily="18" charset="0"/>
            </a:endParaRPr>
          </a:p>
          <a:p>
            <a:pPr marL="342900" lvl="0" indent="-342900" fontAlgn="ctr">
              <a:lnSpc>
                <a:spcPct val="107000"/>
              </a:lnSpc>
              <a:spcAft>
                <a:spcPts val="565"/>
              </a:spcAft>
              <a:buFont typeface="Symbol" panose="05050102010706020507" pitchFamily="18" charset="2"/>
              <a:buChar char=""/>
            </a:pPr>
            <a:r>
              <a:rPr lang="de-DE" sz="1800">
                <a:effectLst/>
                <a:latin typeface="Titillium Web" panose="00000300000000000000" pitchFamily="2" charset="0"/>
                <a:ea typeface="Calibri" panose="020F0502020204030204" pitchFamily="34" charset="0"/>
                <a:cs typeface="Titillium Web" panose="00000300000000000000" pitchFamily="2" charset="0"/>
              </a:rPr>
              <a:t>(Vorstellung inhaltlich anpassen nach Zielgruppe)</a:t>
            </a:r>
            <a:endParaRPr lang="de-DE" sz="1800">
              <a:effectLst/>
              <a:latin typeface="Titillium Web" panose="00000300000000000000" pitchFamily="2" charset="0"/>
              <a:ea typeface="Calibri" panose="020F0502020204030204" pitchFamily="34" charset="0"/>
              <a:cs typeface="Times New Roman" panose="02020603050405020304" pitchFamily="18" charset="0"/>
            </a:endParaRPr>
          </a:p>
          <a:p>
            <a:pPr marL="342900" lvl="0" indent="-342900" fontAlgn="ctr">
              <a:lnSpc>
                <a:spcPct val="107000"/>
              </a:lnSpc>
              <a:spcAft>
                <a:spcPts val="565"/>
              </a:spcAft>
              <a:buFont typeface="Symbol" panose="05050102010706020507" pitchFamily="18" charset="2"/>
              <a:buChar char=""/>
            </a:pPr>
            <a:r>
              <a:rPr lang="de-DE" sz="1800">
                <a:effectLst/>
                <a:latin typeface="Titillium Web" panose="00000300000000000000" pitchFamily="2" charset="0"/>
                <a:ea typeface="Calibri" panose="020F0502020204030204" pitchFamily="34" charset="0"/>
                <a:cs typeface="Titillium Web" panose="00000300000000000000" pitchFamily="2" charset="0"/>
              </a:rPr>
              <a:t>Persönliche Vorstellung mit Namen und evtl. akademischer und beruflicher Hintergrund</a:t>
            </a: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1</a:t>
            </a:fld>
            <a:endParaRPr lang="de-DE"/>
          </a:p>
        </p:txBody>
      </p:sp>
    </p:spTree>
    <p:extLst>
      <p:ext uri="{BB962C8B-B14F-4D97-AF65-F5344CB8AC3E}">
        <p14:creationId xmlns:p14="http://schemas.microsoft.com/office/powerpoint/2010/main" val="203477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Bewusstsein für individuelle Stärken schaffen</a:t>
            </a:r>
          </a:p>
          <a:p>
            <a:pPr marR="1130" algn="l" rtl="0"/>
            <a:r>
              <a:rPr lang="de-DE" sz="1800" b="0" i="0" u="none" strike="noStrike" baseline="30000">
                <a:solidFill>
                  <a:srgbClr val="000000"/>
                </a:solidFill>
                <a:latin typeface="Titillium Web" panose="00000300000000000000" pitchFamily="2" charset="0"/>
              </a:rPr>
              <a:t>Förderung von Selbstreflexion und positiver Selbstwahrnehmung</a:t>
            </a:r>
          </a:p>
          <a:p>
            <a:pPr marR="1130" algn="l" rtl="0"/>
            <a:r>
              <a:rPr lang="de-DE" sz="1800" b="0" i="0" u="none" strike="noStrike" baseline="30000">
                <a:solidFill>
                  <a:srgbClr val="000000"/>
                </a:solidFill>
                <a:latin typeface="Titillium Web" panose="00000300000000000000" pitchFamily="2" charset="0"/>
              </a:rPr>
              <a:t>Einstieg in die Workshop-Atmosphäre auf niedrigschwellige und wertschätzende Weise</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Auseinandersetzung mit den eigenen Stärken jenseits schulischer oder gesellschaftlich normierter Leistungserwartungen</a:t>
            </a:r>
          </a:p>
          <a:p>
            <a:pPr marR="1130" algn="l" rtl="0"/>
            <a:r>
              <a:rPr lang="de-DE" sz="1800" b="0" i="0" u="none" strike="noStrike" baseline="30000">
                <a:solidFill>
                  <a:srgbClr val="000000"/>
                </a:solidFill>
                <a:latin typeface="Titillium Web" panose="00000300000000000000" pitchFamily="2" charset="0"/>
              </a:rPr>
              <a:t>Sensibilisierung für unterschiedliche Formen von Stärke und individuelle Ausdrucksformen</a:t>
            </a:r>
          </a:p>
          <a:p>
            <a:pPr marR="1130" algn="l" rtl="0"/>
            <a:r>
              <a:rPr lang="de-DE" sz="1800" b="0" i="0" u="none" strike="noStrike" baseline="30000">
                <a:solidFill>
                  <a:srgbClr val="000000"/>
                </a:solidFill>
                <a:latin typeface="Titillium Web" panose="00000300000000000000" pitchFamily="2" charset="0"/>
              </a:rPr>
              <a:t>Hinweis auf respektvollen Umgang: Keine Kommentare oder Bewertungen zu den vorgestellten Stärken</a:t>
            </a:r>
          </a:p>
          <a:p>
            <a:pPr marR="1130" algn="l" rtl="0"/>
            <a:r>
              <a:rPr lang="de-DE" sz="1800" b="0" i="0" u="none" strike="noStrike" baseline="30000">
                <a:solidFill>
                  <a:srgbClr val="000000"/>
                </a:solidFill>
                <a:latin typeface="Titillium Web" panose="00000300000000000000" pitchFamily="2" charset="0"/>
              </a:rPr>
              <a:t>Teilnehmende präsentieren im Verlauf des Workshops jeweils drei ihrer notierten Stärken – eingebettet in passende Workshopphasen</a:t>
            </a:r>
          </a:p>
          <a:p>
            <a:pPr marR="1130" algn="l" rtl="0"/>
            <a:r>
              <a:rPr lang="de-DE" sz="1800" b="0" i="0" u="none" strike="noStrike" baseline="30000">
                <a:solidFill>
                  <a:srgbClr val="000000"/>
                </a:solidFill>
                <a:latin typeface="Titillium Web" panose="00000300000000000000" pitchFamily="2" charset="0"/>
              </a:rPr>
              <a:t>Optionaler Ausblick: Reflexion der Übung am Ende des Workshops im Hinblick auf Rollenbilder und gesellschaftliche Zuschreibungen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Einzelarbeit: Notieren von zehn persönlichen Stärken auf einem Blatt Papier (ca. 5 Minuten)</a:t>
            </a:r>
          </a:p>
          <a:p>
            <a:pPr marR="1130" algn="l" rtl="0"/>
            <a:r>
              <a:rPr lang="de-DE" sz="1800" b="0" i="0" u="none" strike="noStrike" baseline="30000">
                <a:solidFill>
                  <a:srgbClr val="000000"/>
                </a:solidFill>
                <a:latin typeface="Titillium Web" panose="00000300000000000000" pitchFamily="2" charset="0"/>
              </a:rPr>
              <a:t>Zur Einstimmung: Benennung alltagsnaher, kreativer Beispiele durch die Moderation</a:t>
            </a:r>
          </a:p>
          <a:p>
            <a:pPr marR="1130" algn="l" rtl="0"/>
            <a:r>
              <a:rPr lang="de-DE" sz="1800" b="0" i="0" u="none" strike="noStrike" baseline="30000">
                <a:solidFill>
                  <a:srgbClr val="000000"/>
                </a:solidFill>
                <a:latin typeface="Titillium Web" panose="00000300000000000000" pitchFamily="2" charset="0"/>
              </a:rPr>
              <a:t>Vorstellung der Stärken erfolgt im Laufe des Workshops gruppenweise (3–5 Personen pro Gruppe)</a:t>
            </a:r>
          </a:p>
        </p:txBody>
      </p:sp>
      <p:sp>
        <p:nvSpPr>
          <p:cNvPr id="4" name="Foliennummernplatzhalter 3"/>
          <p:cNvSpPr>
            <a:spLocks noGrp="1"/>
          </p:cNvSpPr>
          <p:nvPr>
            <p:ph type="sldNum" sz="quarter" idx="5"/>
          </p:nvPr>
        </p:nvSpPr>
        <p:spPr/>
        <p:txBody>
          <a:bodyPr/>
          <a:lstStyle/>
          <a:p>
            <a:fld id="{7BD41E19-DC61-40F6-8C64-FAF11DE50B5A}" type="slidenum">
              <a:rPr lang="de-DE" smtClean="0"/>
              <a:t>11</a:t>
            </a:fld>
            <a:endParaRPr lang="de-DE"/>
          </a:p>
        </p:txBody>
      </p:sp>
    </p:spTree>
    <p:extLst>
      <p:ext uri="{BB962C8B-B14F-4D97-AF65-F5344CB8AC3E}">
        <p14:creationId xmlns:p14="http://schemas.microsoft.com/office/powerpoint/2010/main" val="341853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8D2B9-9723-0E28-5D6F-8E07799A82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032A34-CBA8-5516-8743-870C839FA8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F03C89-D8C2-F671-0175-034440A44498}"/>
              </a:ext>
            </a:extLst>
          </p:cNvPr>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Bewusstsein für individuelle Stärken schaffen</a:t>
            </a:r>
          </a:p>
          <a:p>
            <a:pPr marR="1130" algn="l" rtl="0"/>
            <a:r>
              <a:rPr lang="de-DE" sz="1800" b="0" i="0" u="none" strike="noStrike" baseline="30000">
                <a:solidFill>
                  <a:srgbClr val="000000"/>
                </a:solidFill>
                <a:latin typeface="Titillium Web" panose="00000300000000000000" pitchFamily="2" charset="0"/>
              </a:rPr>
              <a:t>Förderung von Selbstreflexion und positiver Selbstwahrnehmung</a:t>
            </a:r>
          </a:p>
          <a:p>
            <a:pPr marR="1130" algn="l" rtl="0"/>
            <a:r>
              <a:rPr lang="de-DE" sz="1800" b="0" i="0" u="none" strike="noStrike" baseline="30000">
                <a:solidFill>
                  <a:srgbClr val="000000"/>
                </a:solidFill>
                <a:latin typeface="Titillium Web" panose="00000300000000000000" pitchFamily="2" charset="0"/>
              </a:rPr>
              <a:t>Einstieg in die Workshop-Atmosphäre auf niedrigschwellige und wertschätzende Weise</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Auseinandersetzung mit den eigenen Stärken jenseits schulischer oder gesellschaftlich normierter Leistungserwartungen</a:t>
            </a:r>
          </a:p>
          <a:p>
            <a:pPr marR="1130" algn="l" rtl="0"/>
            <a:r>
              <a:rPr lang="de-DE" sz="1800" b="0" i="0" u="none" strike="noStrike" baseline="30000">
                <a:solidFill>
                  <a:srgbClr val="000000"/>
                </a:solidFill>
                <a:latin typeface="Titillium Web" panose="00000300000000000000" pitchFamily="2" charset="0"/>
              </a:rPr>
              <a:t>Sensibilisierung für unterschiedliche Formen von Stärke und individuelle Ausdrucksformen</a:t>
            </a:r>
          </a:p>
          <a:p>
            <a:pPr marR="1130" algn="l" rtl="0"/>
            <a:r>
              <a:rPr lang="de-DE" sz="1800" b="0" i="0" u="none" strike="noStrike" baseline="30000">
                <a:solidFill>
                  <a:srgbClr val="000000"/>
                </a:solidFill>
                <a:latin typeface="Titillium Web" panose="00000300000000000000" pitchFamily="2" charset="0"/>
              </a:rPr>
              <a:t>Hinweis auf respektvollen Umgang: Keine Kommentare oder Bewertungen zu den vorgestellten Stärken</a:t>
            </a:r>
          </a:p>
          <a:p>
            <a:pPr marR="1130" algn="l" rtl="0"/>
            <a:r>
              <a:rPr lang="de-DE" sz="1800" b="0" i="0" u="none" strike="noStrike" baseline="30000">
                <a:solidFill>
                  <a:srgbClr val="000000"/>
                </a:solidFill>
                <a:latin typeface="Titillium Web" panose="00000300000000000000" pitchFamily="2" charset="0"/>
              </a:rPr>
              <a:t>Teilnehmende präsentieren im Verlauf des Workshops jeweils drei ihrer notierten Stärken – eingebettet in passende Workshopphasen</a:t>
            </a:r>
          </a:p>
          <a:p>
            <a:pPr marR="1130" algn="l" rtl="0"/>
            <a:r>
              <a:rPr lang="de-DE" sz="1800" b="0" i="0" u="none" strike="noStrike" baseline="30000">
                <a:solidFill>
                  <a:srgbClr val="000000"/>
                </a:solidFill>
                <a:latin typeface="Titillium Web" panose="00000300000000000000" pitchFamily="2" charset="0"/>
              </a:rPr>
              <a:t>Optionaler Ausblick: Reflexion der Übung am Ende des Workshops im Hinblick auf Rollenbilder und gesellschaftliche Zuschreibungen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Einzelarbeit: Notieren von zehn persönlichen Stärken auf einem Blatt Papier (ca. 5 Minuten)</a:t>
            </a:r>
          </a:p>
          <a:p>
            <a:pPr marR="1130" algn="l" rtl="0"/>
            <a:r>
              <a:rPr lang="de-DE" sz="1800" b="0" i="0" u="none" strike="noStrike" baseline="30000">
                <a:solidFill>
                  <a:srgbClr val="000000"/>
                </a:solidFill>
                <a:latin typeface="Titillium Web" panose="00000300000000000000" pitchFamily="2" charset="0"/>
              </a:rPr>
              <a:t>Zur Einstimmung: Benennung alltagsnaher, kreativer Beispiele durch die Moderation</a:t>
            </a:r>
          </a:p>
          <a:p>
            <a:pPr marR="1130" algn="l" rtl="0"/>
            <a:r>
              <a:rPr lang="de-DE" sz="1800" b="0" i="0" u="none" strike="noStrike" baseline="30000">
                <a:solidFill>
                  <a:srgbClr val="000000"/>
                </a:solidFill>
                <a:latin typeface="Titillium Web" panose="00000300000000000000" pitchFamily="2" charset="0"/>
              </a:rPr>
              <a:t>Vorstellung der Stärken erfolgt im Laufe des Workshops gruppenweise (3–5 Personen pro Gruppe)</a:t>
            </a:r>
          </a:p>
        </p:txBody>
      </p:sp>
      <p:sp>
        <p:nvSpPr>
          <p:cNvPr id="4" name="Foliennummernplatzhalter 3">
            <a:extLst>
              <a:ext uri="{FF2B5EF4-FFF2-40B4-BE49-F238E27FC236}">
                <a16:creationId xmlns:a16="http://schemas.microsoft.com/office/drawing/2014/main" id="{9DE19C96-EADF-1A1D-BAA6-4E2EDE5651E4}"/>
              </a:ext>
            </a:extLst>
          </p:cNvPr>
          <p:cNvSpPr>
            <a:spLocks noGrp="1"/>
          </p:cNvSpPr>
          <p:nvPr>
            <p:ph type="sldNum" sz="quarter" idx="5"/>
          </p:nvPr>
        </p:nvSpPr>
        <p:spPr/>
        <p:txBody>
          <a:bodyPr/>
          <a:lstStyle/>
          <a:p>
            <a:fld id="{7BD41E19-DC61-40F6-8C64-FAF11DE50B5A}" type="slidenum">
              <a:rPr lang="de-DE" smtClean="0"/>
              <a:t>12</a:t>
            </a:fld>
            <a:endParaRPr lang="de-DE"/>
          </a:p>
        </p:txBody>
      </p:sp>
    </p:spTree>
    <p:extLst>
      <p:ext uri="{BB962C8B-B14F-4D97-AF65-F5344CB8AC3E}">
        <p14:creationId xmlns:p14="http://schemas.microsoft.com/office/powerpoint/2010/main" val="119294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Aktivierung des Vorwissens und vorhandener Assoziationen zum Thema Diskriminierung</a:t>
            </a:r>
          </a:p>
          <a:p>
            <a:pPr marR="1130" algn="l" rtl="0"/>
            <a:r>
              <a:rPr lang="de-DE" sz="1800" b="0" i="0" u="none" strike="noStrike" baseline="30000">
                <a:solidFill>
                  <a:srgbClr val="000000"/>
                </a:solidFill>
                <a:latin typeface="Titillium Web" panose="00000300000000000000" pitchFamily="2" charset="0"/>
              </a:rPr>
              <a:t>Sensibilisierung für Begriffe, Denkmuster und Stereotype</a:t>
            </a:r>
          </a:p>
          <a:p>
            <a:pPr marR="1130" algn="l" rtl="0"/>
            <a:r>
              <a:rPr lang="de-DE" sz="1800" b="0" i="0" u="none" strike="noStrike" baseline="30000">
                <a:solidFill>
                  <a:srgbClr val="000000"/>
                </a:solidFill>
                <a:latin typeface="Titillium Web" panose="00000300000000000000" pitchFamily="2" charset="0"/>
              </a:rPr>
              <a:t>Sichtbarmachung von Wissenslücken, Unsicherheiten und Irritationen</a:t>
            </a:r>
          </a:p>
          <a:p>
            <a:pPr marR="1130" algn="l" rtl="0"/>
            <a:r>
              <a:rPr lang="de-DE" sz="1800" b="0" i="0" u="none" strike="noStrike" baseline="30000">
                <a:solidFill>
                  <a:srgbClr val="000000"/>
                </a:solidFill>
                <a:latin typeface="Titillium Web" panose="00000300000000000000" pitchFamily="2" charset="0"/>
              </a:rPr>
              <a:t>Vorbereitung auf die gemeinsame Definition von Diskriminierung</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Sammlung von Begriffen, die die Teilnehmenden mit dem Thema Diskriminierung verbinden</a:t>
            </a:r>
          </a:p>
          <a:p>
            <a:pPr marR="1130" algn="l" rtl="0"/>
            <a:r>
              <a:rPr lang="de-DE" sz="1800" b="0" i="0" u="none" strike="noStrike" baseline="30000">
                <a:solidFill>
                  <a:srgbClr val="000000"/>
                </a:solidFill>
                <a:latin typeface="Titillium Web" panose="00000300000000000000" pitchFamily="2" charset="0"/>
              </a:rPr>
              <a:t>Sichtbarmachung dominanter Begriffe und Reflexion ihrer Bedeutungen</a:t>
            </a:r>
          </a:p>
          <a:p>
            <a:pPr marR="1130" algn="l" rtl="0"/>
            <a:r>
              <a:rPr lang="de-DE" sz="1800" b="0" i="0" u="none" strike="noStrike" baseline="30000">
                <a:solidFill>
                  <a:srgbClr val="000000"/>
                </a:solidFill>
                <a:latin typeface="Titillium Web" panose="00000300000000000000" pitchFamily="2" charset="0"/>
              </a:rPr>
              <a:t>Gemeinsame Analyse: Welche Begriffe tauchen häufig auf? Welche sind unklar oder mehrdeutig?</a:t>
            </a:r>
          </a:p>
          <a:p>
            <a:pPr marR="1130" algn="l" rtl="0"/>
            <a:r>
              <a:rPr lang="de-DE" sz="1800" b="0" i="0" u="none" strike="noStrike" baseline="30000">
                <a:solidFill>
                  <a:srgbClr val="000000"/>
                </a:solidFill>
                <a:latin typeface="Titillium Web" panose="00000300000000000000" pitchFamily="2" charset="0"/>
              </a:rPr>
              <a:t>Begriffe, die unklar, widersprüchlich oder provokant sind, werden pädagogisch eingeordnet:</a:t>
            </a:r>
          </a:p>
          <a:p>
            <a:pPr marR="1130" algn="l" rtl="0"/>
            <a:r>
              <a:rPr lang="de-DE" sz="1800" b="0" i="0" u="none" strike="noStrike" baseline="30000">
                <a:solidFill>
                  <a:srgbClr val="000000"/>
                </a:solidFill>
                <a:latin typeface="Titillium Web" panose="00000300000000000000" pitchFamily="2" charset="0"/>
              </a:rPr>
              <a:t>Beleidigende Begriffe: Verbindung zur Diskriminierung wird erklärt</a:t>
            </a:r>
          </a:p>
          <a:p>
            <a:pPr marR="1130" algn="l" rtl="0"/>
            <a:r>
              <a:rPr lang="de-DE" sz="1800" b="0" i="0" u="none" strike="noStrike" baseline="30000">
                <a:solidFill>
                  <a:srgbClr val="000000"/>
                </a:solidFill>
                <a:latin typeface="Titillium Web" panose="00000300000000000000" pitchFamily="2" charset="0"/>
              </a:rPr>
              <a:t>Namensnennungen: Nachfrage nach dem Kontext, ohne Diskussion über abwesende Personen</a:t>
            </a:r>
          </a:p>
          <a:p>
            <a:pPr marR="1130" algn="l" rtl="0"/>
            <a:r>
              <a:rPr lang="de-DE" sz="1800" b="0" i="0" u="none" strike="noStrike" baseline="30000">
                <a:solidFill>
                  <a:srgbClr val="000000"/>
                </a:solidFill>
                <a:latin typeface="Titillium Web" panose="00000300000000000000" pitchFamily="2" charset="0"/>
              </a:rPr>
              <a:t>Bei sensiblen Nennungen (z. B. Lehrkräfte): Hinweis, dass diese Themen ggf. an die Begleitperson weitergegeben werden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Online-Abfrage über ein Tool wie </a:t>
            </a:r>
            <a:r>
              <a:rPr lang="de-DE" sz="1800" b="0" i="0" u="none" strike="noStrike" baseline="30000" err="1">
                <a:solidFill>
                  <a:srgbClr val="000000"/>
                </a:solidFill>
                <a:latin typeface="Titillium Web" panose="00000300000000000000" pitchFamily="2" charset="0"/>
              </a:rPr>
              <a:t>Mentimeter</a:t>
            </a:r>
            <a:r>
              <a:rPr lang="de-DE" sz="1800" b="0" i="0" u="none" strike="noStrike" baseline="30000">
                <a:solidFill>
                  <a:srgbClr val="000000"/>
                </a:solidFill>
                <a:latin typeface="Titillium Web" panose="00000300000000000000" pitchFamily="2" charset="0"/>
              </a:rPr>
              <a:t> (z. B. Wortwolke mit bis zu drei Begriffen pro Person)</a:t>
            </a:r>
          </a:p>
          <a:p>
            <a:pPr marR="1130" algn="l" rtl="0"/>
            <a:r>
              <a:rPr lang="de-DE" sz="1800" b="0" i="0" u="none" strike="noStrike" baseline="30000">
                <a:solidFill>
                  <a:srgbClr val="000000"/>
                </a:solidFill>
                <a:latin typeface="Titillium Web" panose="00000300000000000000" pitchFamily="2" charset="0"/>
              </a:rPr>
              <a:t>Alternativ: Begriffssammlung auf Karten, die gruppiert auf Flipchart oder Pinnwand dargestellt werden</a:t>
            </a:r>
          </a:p>
          <a:p>
            <a:pPr marR="1130" algn="l" rtl="0"/>
            <a:r>
              <a:rPr lang="de-DE" sz="1800" b="0" i="0" u="none" strike="noStrike" baseline="30000">
                <a:solidFill>
                  <a:srgbClr val="000000"/>
                </a:solidFill>
                <a:latin typeface="Titillium Web" panose="00000300000000000000" pitchFamily="2" charset="0"/>
              </a:rPr>
              <a:t>Gemeinsames Sichtbarmachen und Kommentieren der Begriffe: Was erscheint häufig? Was überrascht? Was ist unklar?</a:t>
            </a:r>
          </a:p>
          <a:p>
            <a:pPr marR="1130" algn="l" rtl="0"/>
            <a:r>
              <a:rPr lang="de-DE" sz="1800" b="0" i="0" u="none" strike="noStrike" baseline="30000">
                <a:solidFill>
                  <a:srgbClr val="000000"/>
                </a:solidFill>
                <a:latin typeface="Titillium Web" panose="00000300000000000000" pitchFamily="2" charset="0"/>
              </a:rPr>
              <a:t>Moderierte Gesprächsrunde zur Reflexion und als Brücke zur nächsten Phase – der Erarbeitung einer gemeinsamen Definition</a:t>
            </a:r>
          </a:p>
          <a:p>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13</a:t>
            </a:fld>
            <a:endParaRPr lang="de-DE"/>
          </a:p>
        </p:txBody>
      </p:sp>
    </p:spTree>
    <p:extLst>
      <p:ext uri="{BB962C8B-B14F-4D97-AF65-F5344CB8AC3E}">
        <p14:creationId xmlns:p14="http://schemas.microsoft.com/office/powerpoint/2010/main" val="368574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Aktivierung des Vorwissens und vorhandener Assoziationen zum Thema Diskriminierung</a:t>
            </a:r>
          </a:p>
          <a:p>
            <a:pPr marR="1130" algn="l" rtl="0"/>
            <a:r>
              <a:rPr lang="de-DE" sz="1800" b="0" i="0" u="none" strike="noStrike" baseline="30000">
                <a:solidFill>
                  <a:srgbClr val="000000"/>
                </a:solidFill>
                <a:latin typeface="Titillium Web" panose="00000300000000000000" pitchFamily="2" charset="0"/>
              </a:rPr>
              <a:t>Sensibilisierung für Begriffe, Denkmuster und Stereotype</a:t>
            </a:r>
          </a:p>
          <a:p>
            <a:pPr marR="1130" algn="l" rtl="0"/>
            <a:r>
              <a:rPr lang="de-DE" sz="1800" b="0" i="0" u="none" strike="noStrike" baseline="30000">
                <a:solidFill>
                  <a:srgbClr val="000000"/>
                </a:solidFill>
                <a:latin typeface="Titillium Web" panose="00000300000000000000" pitchFamily="2" charset="0"/>
              </a:rPr>
              <a:t>Sichtbarmachung von Wissenslücken, Unsicherheiten und Irritationen</a:t>
            </a:r>
          </a:p>
          <a:p>
            <a:pPr marR="1130" algn="l" rtl="0"/>
            <a:r>
              <a:rPr lang="de-DE" sz="1800" b="0" i="0" u="none" strike="noStrike" baseline="30000">
                <a:solidFill>
                  <a:srgbClr val="000000"/>
                </a:solidFill>
                <a:latin typeface="Titillium Web" panose="00000300000000000000" pitchFamily="2" charset="0"/>
              </a:rPr>
              <a:t>Vorbereitung auf die gemeinsame Definition von Diskriminierung</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Sammlung von Begriffen, die die Teilnehmenden mit dem Thema Diskriminierung verbinden</a:t>
            </a:r>
          </a:p>
          <a:p>
            <a:pPr marR="1130" algn="l" rtl="0"/>
            <a:r>
              <a:rPr lang="de-DE" sz="1800" b="0" i="0" u="none" strike="noStrike" baseline="30000">
                <a:solidFill>
                  <a:srgbClr val="000000"/>
                </a:solidFill>
                <a:latin typeface="Titillium Web" panose="00000300000000000000" pitchFamily="2" charset="0"/>
              </a:rPr>
              <a:t>Sichtbarmachung dominanter Begriffe und Reflexion ihrer Bedeutungen</a:t>
            </a:r>
          </a:p>
          <a:p>
            <a:pPr marR="1130" algn="l" rtl="0"/>
            <a:r>
              <a:rPr lang="de-DE" sz="1800" b="0" i="0" u="none" strike="noStrike" baseline="30000">
                <a:solidFill>
                  <a:srgbClr val="000000"/>
                </a:solidFill>
                <a:latin typeface="Titillium Web" panose="00000300000000000000" pitchFamily="2" charset="0"/>
              </a:rPr>
              <a:t>Gemeinsame Analyse: Welche Begriffe tauchen häufig auf? Welche sind unklar oder mehrdeutig?</a:t>
            </a:r>
          </a:p>
          <a:p>
            <a:pPr marR="1130" algn="l" rtl="0"/>
            <a:r>
              <a:rPr lang="de-DE" sz="1800" b="0" i="0" u="none" strike="noStrike" baseline="30000">
                <a:solidFill>
                  <a:srgbClr val="000000"/>
                </a:solidFill>
                <a:latin typeface="Titillium Web" panose="00000300000000000000" pitchFamily="2" charset="0"/>
              </a:rPr>
              <a:t>Begriffe, die unklar, widersprüchlich oder provokant sind, werden pädagogisch eingeordnet:</a:t>
            </a:r>
          </a:p>
          <a:p>
            <a:pPr marR="1130" algn="l" rtl="0"/>
            <a:r>
              <a:rPr lang="de-DE" sz="1800" b="0" i="0" u="none" strike="noStrike" baseline="30000">
                <a:solidFill>
                  <a:srgbClr val="000000"/>
                </a:solidFill>
                <a:latin typeface="Titillium Web" panose="00000300000000000000" pitchFamily="2" charset="0"/>
              </a:rPr>
              <a:t>Beleidigende Begriffe: Verbindung zur Diskriminierung wird erklärt</a:t>
            </a:r>
          </a:p>
          <a:p>
            <a:pPr marR="1130" algn="l" rtl="0"/>
            <a:r>
              <a:rPr lang="de-DE" sz="1800" b="0" i="0" u="none" strike="noStrike" baseline="30000">
                <a:solidFill>
                  <a:srgbClr val="000000"/>
                </a:solidFill>
                <a:latin typeface="Titillium Web" panose="00000300000000000000" pitchFamily="2" charset="0"/>
              </a:rPr>
              <a:t>Namensnennungen: Nachfrage nach dem Kontext, ohne Diskussion über abwesende Personen</a:t>
            </a:r>
          </a:p>
          <a:p>
            <a:pPr marR="1130" algn="l" rtl="0"/>
            <a:r>
              <a:rPr lang="de-DE" sz="1800" b="0" i="0" u="none" strike="noStrike" baseline="30000">
                <a:solidFill>
                  <a:srgbClr val="000000"/>
                </a:solidFill>
                <a:latin typeface="Titillium Web" panose="00000300000000000000" pitchFamily="2" charset="0"/>
              </a:rPr>
              <a:t>Bei sensiblen Nennungen (z. B. Lehrkräfte): Hinweis, dass diese Themen ggf. an die Begleitperson weitergegeben werden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Online-Abfrage über ein Tool wie </a:t>
            </a:r>
            <a:r>
              <a:rPr lang="de-DE" sz="1800" b="0" i="0" u="none" strike="noStrike" baseline="30000" err="1">
                <a:solidFill>
                  <a:srgbClr val="000000"/>
                </a:solidFill>
                <a:latin typeface="Titillium Web" panose="00000300000000000000" pitchFamily="2" charset="0"/>
              </a:rPr>
              <a:t>Mentimeter</a:t>
            </a:r>
            <a:r>
              <a:rPr lang="de-DE" sz="1800" b="0" i="0" u="none" strike="noStrike" baseline="30000">
                <a:solidFill>
                  <a:srgbClr val="000000"/>
                </a:solidFill>
                <a:latin typeface="Titillium Web" panose="00000300000000000000" pitchFamily="2" charset="0"/>
              </a:rPr>
              <a:t> (z. B. Wortwolke mit bis zu drei Begriffen pro Person)</a:t>
            </a:r>
          </a:p>
          <a:p>
            <a:pPr marR="1130" algn="l" rtl="0"/>
            <a:r>
              <a:rPr lang="de-DE" sz="1800" b="0" i="0" u="none" strike="noStrike" baseline="30000">
                <a:solidFill>
                  <a:srgbClr val="000000"/>
                </a:solidFill>
                <a:latin typeface="Titillium Web" panose="00000300000000000000" pitchFamily="2" charset="0"/>
              </a:rPr>
              <a:t>Alternativ: Begriffssammlung auf Karten, die gruppiert auf Flipchart oder Pinnwand dargestellt werden</a:t>
            </a:r>
          </a:p>
          <a:p>
            <a:pPr marR="1130" algn="l" rtl="0"/>
            <a:r>
              <a:rPr lang="de-DE" sz="1800" b="0" i="0" u="none" strike="noStrike" baseline="30000">
                <a:solidFill>
                  <a:srgbClr val="000000"/>
                </a:solidFill>
                <a:latin typeface="Titillium Web" panose="00000300000000000000" pitchFamily="2" charset="0"/>
              </a:rPr>
              <a:t>Gemeinsames Sichtbarmachen und Kommentieren der Begriffe: Was erscheint häufig? Was überrascht? Was ist unklar?</a:t>
            </a:r>
          </a:p>
          <a:p>
            <a:pPr marR="1130" algn="l" rtl="0"/>
            <a:r>
              <a:rPr lang="de-DE" sz="1800" b="0" i="0" u="none" strike="noStrike" baseline="30000">
                <a:solidFill>
                  <a:srgbClr val="000000"/>
                </a:solidFill>
                <a:latin typeface="Titillium Web" panose="00000300000000000000" pitchFamily="2" charset="0"/>
              </a:rPr>
              <a:t>Moderierte Gesprächsrunde zur Reflexion und als Brücke zur nächsten Phase – der Erarbeitung einer gemeinsamen Definition</a:t>
            </a:r>
          </a:p>
          <a:p>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14</a:t>
            </a:fld>
            <a:endParaRPr lang="de-DE"/>
          </a:p>
        </p:txBody>
      </p:sp>
    </p:spTree>
    <p:extLst>
      <p:ext uri="{BB962C8B-B14F-4D97-AF65-F5344CB8AC3E}">
        <p14:creationId xmlns:p14="http://schemas.microsoft.com/office/powerpoint/2010/main" val="237804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8D2B9-9723-0E28-5D6F-8E07799A82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032A34-CBA8-5516-8743-870C839FA8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F03C89-D8C2-F671-0175-034440A44498}"/>
              </a:ext>
            </a:extLst>
          </p:cNvPr>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Bewusstsein für individuelle Stärken schaffen</a:t>
            </a:r>
          </a:p>
          <a:p>
            <a:pPr marR="1130" algn="l" rtl="0"/>
            <a:r>
              <a:rPr lang="de-DE" sz="1800" b="0" i="0" u="none" strike="noStrike" baseline="30000">
                <a:solidFill>
                  <a:srgbClr val="000000"/>
                </a:solidFill>
                <a:latin typeface="Titillium Web" panose="00000300000000000000" pitchFamily="2" charset="0"/>
              </a:rPr>
              <a:t>Förderung von Selbstreflexion und positiver Selbstwahrnehmung</a:t>
            </a:r>
          </a:p>
          <a:p>
            <a:pPr marR="1130" algn="l" rtl="0"/>
            <a:r>
              <a:rPr lang="de-DE" sz="1800" b="0" i="0" u="none" strike="noStrike" baseline="30000">
                <a:solidFill>
                  <a:srgbClr val="000000"/>
                </a:solidFill>
                <a:latin typeface="Titillium Web" panose="00000300000000000000" pitchFamily="2" charset="0"/>
              </a:rPr>
              <a:t>Einstieg in die Workshop-Atmosphäre auf niedrigschwellige und wertschätzende Weise</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Auseinandersetzung mit den eigenen Stärken jenseits schulischer oder gesellschaftlich normierter Leistungserwartungen</a:t>
            </a:r>
          </a:p>
          <a:p>
            <a:pPr marR="1130" algn="l" rtl="0"/>
            <a:r>
              <a:rPr lang="de-DE" sz="1800" b="0" i="0" u="none" strike="noStrike" baseline="30000">
                <a:solidFill>
                  <a:srgbClr val="000000"/>
                </a:solidFill>
                <a:latin typeface="Titillium Web" panose="00000300000000000000" pitchFamily="2" charset="0"/>
              </a:rPr>
              <a:t>Sensibilisierung für unterschiedliche Formen von Stärke und individuelle Ausdrucksformen</a:t>
            </a:r>
          </a:p>
          <a:p>
            <a:pPr marR="1130" algn="l" rtl="0"/>
            <a:r>
              <a:rPr lang="de-DE" sz="1800" b="0" i="0" u="none" strike="noStrike" baseline="30000">
                <a:solidFill>
                  <a:srgbClr val="000000"/>
                </a:solidFill>
                <a:latin typeface="Titillium Web" panose="00000300000000000000" pitchFamily="2" charset="0"/>
              </a:rPr>
              <a:t>Hinweis auf respektvollen Umgang: Keine Kommentare oder Bewertungen zu den vorgestellten Stärken</a:t>
            </a:r>
          </a:p>
          <a:p>
            <a:pPr marR="1130" algn="l" rtl="0"/>
            <a:r>
              <a:rPr lang="de-DE" sz="1800" b="0" i="0" u="none" strike="noStrike" baseline="30000">
                <a:solidFill>
                  <a:srgbClr val="000000"/>
                </a:solidFill>
                <a:latin typeface="Titillium Web" panose="00000300000000000000" pitchFamily="2" charset="0"/>
              </a:rPr>
              <a:t>Teilnehmende präsentieren im Verlauf des Workshops jeweils drei ihrer notierten Stärken – eingebettet in passende Workshopphasen</a:t>
            </a:r>
          </a:p>
          <a:p>
            <a:pPr marR="1130" algn="l" rtl="0"/>
            <a:r>
              <a:rPr lang="de-DE" sz="1800" b="0" i="0" u="none" strike="noStrike" baseline="30000">
                <a:solidFill>
                  <a:srgbClr val="000000"/>
                </a:solidFill>
                <a:latin typeface="Titillium Web" panose="00000300000000000000" pitchFamily="2" charset="0"/>
              </a:rPr>
              <a:t>Optionaler Ausblick: Reflexion der Übung am Ende des Workshops im Hinblick auf Rollenbilder und gesellschaftliche Zuschreibungen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Einzelarbeit: Notieren von zehn persönlichen Stärken auf einem Blatt Papier (ca. 5 Minuten)</a:t>
            </a:r>
          </a:p>
          <a:p>
            <a:pPr marR="1130" algn="l" rtl="0"/>
            <a:r>
              <a:rPr lang="de-DE" sz="1800" b="0" i="0" u="none" strike="noStrike" baseline="30000">
                <a:solidFill>
                  <a:srgbClr val="000000"/>
                </a:solidFill>
                <a:latin typeface="Titillium Web" panose="00000300000000000000" pitchFamily="2" charset="0"/>
              </a:rPr>
              <a:t>Zur Einstimmung: Benennung alltagsnaher, kreativer Beispiele durch die Moderation</a:t>
            </a:r>
          </a:p>
          <a:p>
            <a:pPr marR="1130" algn="l" rtl="0"/>
            <a:r>
              <a:rPr lang="de-DE" sz="1800" b="0" i="0" u="none" strike="noStrike" baseline="30000">
                <a:solidFill>
                  <a:srgbClr val="000000"/>
                </a:solidFill>
                <a:latin typeface="Titillium Web" panose="00000300000000000000" pitchFamily="2" charset="0"/>
              </a:rPr>
              <a:t>Vorstellung der Stärken erfolgt im Laufe des Workshops gruppenweise (3–5 Personen pro Gruppe)</a:t>
            </a:r>
          </a:p>
        </p:txBody>
      </p:sp>
      <p:sp>
        <p:nvSpPr>
          <p:cNvPr id="4" name="Foliennummernplatzhalter 3">
            <a:extLst>
              <a:ext uri="{FF2B5EF4-FFF2-40B4-BE49-F238E27FC236}">
                <a16:creationId xmlns:a16="http://schemas.microsoft.com/office/drawing/2014/main" id="{9DE19C96-EADF-1A1D-BAA6-4E2EDE5651E4}"/>
              </a:ext>
            </a:extLst>
          </p:cNvPr>
          <p:cNvSpPr>
            <a:spLocks noGrp="1"/>
          </p:cNvSpPr>
          <p:nvPr>
            <p:ph type="sldNum" sz="quarter" idx="5"/>
          </p:nvPr>
        </p:nvSpPr>
        <p:spPr/>
        <p:txBody>
          <a:bodyPr/>
          <a:lstStyle/>
          <a:p>
            <a:fld id="{7BD41E19-DC61-40F6-8C64-FAF11DE50B5A}" type="slidenum">
              <a:rPr lang="de-DE" smtClean="0"/>
              <a:t>15</a:t>
            </a:fld>
            <a:endParaRPr lang="de-DE"/>
          </a:p>
        </p:txBody>
      </p:sp>
    </p:spTree>
    <p:extLst>
      <p:ext uri="{BB962C8B-B14F-4D97-AF65-F5344CB8AC3E}">
        <p14:creationId xmlns:p14="http://schemas.microsoft.com/office/powerpoint/2010/main" val="187870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23</a:t>
            </a:fld>
            <a:endParaRPr lang="de-DE"/>
          </a:p>
        </p:txBody>
      </p:sp>
    </p:spTree>
    <p:extLst>
      <p:ext uri="{BB962C8B-B14F-4D97-AF65-F5344CB8AC3E}">
        <p14:creationId xmlns:p14="http://schemas.microsoft.com/office/powerpoint/2010/main" val="170791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4556-AC1F-9088-F669-04268DAD4B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BCAEE-3447-8D4A-53D9-0337647502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3A85FE-68A8-AF30-4A98-CB7BE2A7FBA0}"/>
              </a:ext>
            </a:extLst>
          </p:cNvPr>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a:extLst>
              <a:ext uri="{FF2B5EF4-FFF2-40B4-BE49-F238E27FC236}">
                <a16:creationId xmlns:a16="http://schemas.microsoft.com/office/drawing/2014/main" id="{FA2E71AC-E668-02B9-EE7B-29397487DC0B}"/>
              </a:ext>
            </a:extLst>
          </p:cNvPr>
          <p:cNvSpPr>
            <a:spLocks noGrp="1"/>
          </p:cNvSpPr>
          <p:nvPr>
            <p:ph type="sldNum" sz="quarter" idx="5"/>
          </p:nvPr>
        </p:nvSpPr>
        <p:spPr/>
        <p:txBody>
          <a:bodyPr/>
          <a:lstStyle/>
          <a:p>
            <a:fld id="{7BD41E19-DC61-40F6-8C64-FAF11DE50B5A}" type="slidenum">
              <a:rPr lang="de-DE" smtClean="0"/>
              <a:t>24</a:t>
            </a:fld>
            <a:endParaRPr lang="de-DE"/>
          </a:p>
        </p:txBody>
      </p:sp>
    </p:spTree>
    <p:extLst>
      <p:ext uri="{BB962C8B-B14F-4D97-AF65-F5344CB8AC3E}">
        <p14:creationId xmlns:p14="http://schemas.microsoft.com/office/powerpoint/2010/main" val="264977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25</a:t>
            </a:fld>
            <a:endParaRPr lang="de-DE"/>
          </a:p>
        </p:txBody>
      </p:sp>
    </p:spTree>
    <p:extLst>
      <p:ext uri="{BB962C8B-B14F-4D97-AF65-F5344CB8AC3E}">
        <p14:creationId xmlns:p14="http://schemas.microsoft.com/office/powerpoint/2010/main" val="133446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26</a:t>
            </a:fld>
            <a:endParaRPr lang="de-DE"/>
          </a:p>
        </p:txBody>
      </p:sp>
    </p:spTree>
    <p:extLst>
      <p:ext uri="{BB962C8B-B14F-4D97-AF65-F5344CB8AC3E}">
        <p14:creationId xmlns:p14="http://schemas.microsoft.com/office/powerpoint/2010/main" val="381405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27</a:t>
            </a:fld>
            <a:endParaRPr lang="de-DE"/>
          </a:p>
        </p:txBody>
      </p:sp>
    </p:spTree>
    <p:extLst>
      <p:ext uri="{BB962C8B-B14F-4D97-AF65-F5344CB8AC3E}">
        <p14:creationId xmlns:p14="http://schemas.microsoft.com/office/powerpoint/2010/main" val="15614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0" u="none" strike="noStrike" baseline="30000">
                <a:solidFill>
                  <a:srgbClr val="FFFFFF"/>
                </a:solidFill>
                <a:latin typeface="Titillium Web" panose="00000300000000000000" pitchFamily="2" charset="0"/>
              </a:rPr>
              <a:t>Rollenklärung</a:t>
            </a:r>
            <a:r>
              <a:rPr lang="de-DE" sz="1800" b="1" i="1" u="none" strike="noStrike" baseline="30000">
                <a:solidFill>
                  <a:srgbClr val="FFFFFF"/>
                </a:solidFill>
                <a:latin typeface="Titillium Web" panose="00000300000000000000" pitchFamily="2" charset="0"/>
              </a:rPr>
              <a:t>:</a:t>
            </a:r>
          </a:p>
          <a:p>
            <a:pPr marR="0" algn="l" rtl="0"/>
            <a:r>
              <a:rPr lang="de-DE" sz="1800" b="0" i="0" u="none" strike="noStrike" baseline="30000">
                <a:solidFill>
                  <a:srgbClr val="000000"/>
                </a:solidFill>
                <a:latin typeface="Titillium Web" panose="00000300000000000000" pitchFamily="2" charset="0"/>
              </a:rPr>
              <a:t>In jedem Workshop begegnen sich unterschiedliche Rollen – und es ist hilfreich, diese zu Beginn klar zu benennen:</a:t>
            </a:r>
          </a:p>
          <a:p>
            <a:pPr marR="1130" algn="l" rtl="0"/>
            <a:r>
              <a:rPr lang="de-DE" sz="1800" b="0" i="0" u="none" strike="noStrike" baseline="30000">
                <a:solidFill>
                  <a:srgbClr val="000000"/>
                </a:solidFill>
                <a:latin typeface="Titillium Web" panose="00000300000000000000" pitchFamily="2" charset="0"/>
              </a:rPr>
              <a:t>Teilnehmende: Sie stehen im Mittelpunkt und sind eingeladen, sich aktiv einzubringen.</a:t>
            </a:r>
          </a:p>
          <a:p>
            <a:pPr marR="1130" algn="l" rtl="0"/>
            <a:r>
              <a:rPr lang="de-DE" sz="1800" b="0" i="0" u="none" strike="noStrike" baseline="30000">
                <a:solidFill>
                  <a:srgbClr val="000000"/>
                </a:solidFill>
                <a:latin typeface="Titillium Web" panose="00000300000000000000" pitchFamily="2" charset="0"/>
              </a:rPr>
              <a:t>Workshopleitung: Sie moderiert den Ablauf, setzt Impulse und gestaltet die Lernprozesse.</a:t>
            </a:r>
          </a:p>
          <a:p>
            <a:pPr marR="1130" algn="l" rtl="0"/>
            <a:r>
              <a:rPr lang="de-DE" sz="1800" b="0" i="0" u="none" strike="noStrike" baseline="30000">
                <a:solidFill>
                  <a:srgbClr val="000000"/>
                </a:solidFill>
                <a:latin typeface="Titillium Web" panose="00000300000000000000" pitchFamily="2" charset="0"/>
              </a:rPr>
              <a:t>Begleitpersonen (z. B. Lehrkräfte, pädagogische Fachkräfte, </a:t>
            </a:r>
            <a:r>
              <a:rPr lang="de-DE" sz="1800" b="0" i="0" u="none" strike="noStrike" baseline="30000" err="1">
                <a:solidFill>
                  <a:srgbClr val="000000"/>
                </a:solidFill>
                <a:latin typeface="Titillium Web" panose="00000300000000000000" pitchFamily="2" charset="0"/>
              </a:rPr>
              <a:t>Hospitant:innen</a:t>
            </a:r>
            <a:r>
              <a:rPr lang="de-DE" sz="1800" b="0" i="0" u="none" strike="noStrike" baseline="30000">
                <a:solidFill>
                  <a:srgbClr val="000000"/>
                </a:solidFill>
                <a:latin typeface="Titillium Web" panose="00000300000000000000" pitchFamily="2" charset="0"/>
              </a:rPr>
              <a:t>): Sofern nichts anderes vereinbart wurde, nehmen sie eine teilnehmend-beobachtende Rolle ein – ohne aktiv in das Gruppengeschehen einzugreifen.</a:t>
            </a:r>
          </a:p>
          <a:p>
            <a:pPr marR="0" algn="l" rtl="0"/>
            <a:r>
              <a:rPr lang="de-DE" sz="1800" b="0" i="0" u="none" strike="noStrike" baseline="30000">
                <a:solidFill>
                  <a:srgbClr val="000000"/>
                </a:solidFill>
                <a:latin typeface="Titillium Web" panose="00000300000000000000" pitchFamily="2" charset="0"/>
              </a:rPr>
              <a:t>Die Erfahrung zeigt: Diese Rollenverteilung ermöglicht eine geschützte, offene Workshopatmosphäre und fördert eigenständige Lernprozesse. Die Empfehlung lautet daher, diese Regel zu Beginn explizit zu kommunizieren – idealerweise mit einem kurzen Hinweis wie:</a:t>
            </a:r>
          </a:p>
          <a:p>
            <a:pPr marR="0" algn="l" rtl="0"/>
            <a:r>
              <a:rPr lang="de-DE" sz="1800" b="1" i="1" u="none" strike="noStrike" baseline="30000">
                <a:solidFill>
                  <a:srgbClr val="000000"/>
                </a:solidFill>
                <a:latin typeface="Titillium Web" panose="00000300000000000000" pitchFamily="2" charset="0"/>
              </a:rPr>
              <a:t>„Ist das für alle so in Ordnung, wenn wir das heute so handhaben?“</a:t>
            </a:r>
          </a:p>
          <a:p>
            <a:pPr marR="0" algn="l" rtl="0"/>
            <a:r>
              <a:rPr lang="de-DE" sz="1800" b="0" i="0" u="none" strike="noStrike" baseline="30000">
                <a:solidFill>
                  <a:srgbClr val="000000"/>
                </a:solidFill>
                <a:latin typeface="Titillium Web" panose="00000300000000000000" pitchFamily="2" charset="0"/>
              </a:rPr>
              <a:t>Sollte in der Umsetzung Unterstützung nötig sein, bittet die Workshopleitung aktiv um Mithilfe.</a:t>
            </a:r>
          </a:p>
        </p:txBody>
      </p:sp>
      <p:sp>
        <p:nvSpPr>
          <p:cNvPr id="4" name="Foliennummernplatzhalter 3"/>
          <p:cNvSpPr>
            <a:spLocks noGrp="1"/>
          </p:cNvSpPr>
          <p:nvPr>
            <p:ph type="sldNum" sz="quarter" idx="5"/>
          </p:nvPr>
        </p:nvSpPr>
        <p:spPr/>
        <p:txBody>
          <a:bodyPr/>
          <a:lstStyle/>
          <a:p>
            <a:fld id="{7BD41E19-DC61-40F6-8C64-FAF11DE50B5A}" type="slidenum">
              <a:rPr lang="de-DE" smtClean="0"/>
              <a:t>3</a:t>
            </a:fld>
            <a:endParaRPr lang="de-DE"/>
          </a:p>
        </p:txBody>
      </p:sp>
    </p:spTree>
    <p:extLst>
      <p:ext uri="{BB962C8B-B14F-4D97-AF65-F5344CB8AC3E}">
        <p14:creationId xmlns:p14="http://schemas.microsoft.com/office/powerpoint/2010/main" val="112592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28</a:t>
            </a:fld>
            <a:endParaRPr lang="de-DE"/>
          </a:p>
        </p:txBody>
      </p:sp>
    </p:spTree>
    <p:extLst>
      <p:ext uri="{BB962C8B-B14F-4D97-AF65-F5344CB8AC3E}">
        <p14:creationId xmlns:p14="http://schemas.microsoft.com/office/powerpoint/2010/main" val="111505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09A38-DBC3-49B1-5508-36456B6F1B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348EBD-6D2C-8992-F190-4E94ECFBF3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46EDCA-B62A-A1BE-63E8-1D4A660CC780}"/>
              </a:ext>
            </a:extLst>
          </p:cNvPr>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a:extLst>
              <a:ext uri="{FF2B5EF4-FFF2-40B4-BE49-F238E27FC236}">
                <a16:creationId xmlns:a16="http://schemas.microsoft.com/office/drawing/2014/main" id="{73153F81-E156-FF94-F5FC-04DA72ACC126}"/>
              </a:ext>
            </a:extLst>
          </p:cNvPr>
          <p:cNvSpPr>
            <a:spLocks noGrp="1"/>
          </p:cNvSpPr>
          <p:nvPr>
            <p:ph type="sldNum" sz="quarter" idx="5"/>
          </p:nvPr>
        </p:nvSpPr>
        <p:spPr/>
        <p:txBody>
          <a:bodyPr/>
          <a:lstStyle/>
          <a:p>
            <a:fld id="{7BD41E19-DC61-40F6-8C64-FAF11DE50B5A}" type="slidenum">
              <a:rPr lang="de-DE" smtClean="0"/>
              <a:t>29</a:t>
            </a:fld>
            <a:endParaRPr lang="de-DE"/>
          </a:p>
        </p:txBody>
      </p:sp>
    </p:spTree>
    <p:extLst>
      <p:ext uri="{BB962C8B-B14F-4D97-AF65-F5344CB8AC3E}">
        <p14:creationId xmlns:p14="http://schemas.microsoft.com/office/powerpoint/2010/main" val="310378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30</a:t>
            </a:fld>
            <a:endParaRPr lang="de-DE"/>
          </a:p>
        </p:txBody>
      </p:sp>
    </p:spTree>
    <p:extLst>
      <p:ext uri="{BB962C8B-B14F-4D97-AF65-F5344CB8AC3E}">
        <p14:creationId xmlns:p14="http://schemas.microsoft.com/office/powerpoint/2010/main" val="72033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54556-AC1F-9088-F669-04268DAD4B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BCAEE-3447-8D4A-53D9-0337647502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3A85FE-68A8-AF30-4A98-CB7BE2A7FBA0}"/>
              </a:ext>
            </a:extLst>
          </p:cNvPr>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a:extLst>
              <a:ext uri="{FF2B5EF4-FFF2-40B4-BE49-F238E27FC236}">
                <a16:creationId xmlns:a16="http://schemas.microsoft.com/office/drawing/2014/main" id="{FA2E71AC-E668-02B9-EE7B-29397487DC0B}"/>
              </a:ext>
            </a:extLst>
          </p:cNvPr>
          <p:cNvSpPr>
            <a:spLocks noGrp="1"/>
          </p:cNvSpPr>
          <p:nvPr>
            <p:ph type="sldNum" sz="quarter" idx="5"/>
          </p:nvPr>
        </p:nvSpPr>
        <p:spPr/>
        <p:txBody>
          <a:bodyPr/>
          <a:lstStyle/>
          <a:p>
            <a:fld id="{7BD41E19-DC61-40F6-8C64-FAF11DE50B5A}" type="slidenum">
              <a:rPr lang="de-DE" smtClean="0"/>
              <a:t>31</a:t>
            </a:fld>
            <a:endParaRPr lang="de-DE"/>
          </a:p>
        </p:txBody>
      </p:sp>
    </p:spTree>
    <p:extLst>
      <p:ext uri="{BB962C8B-B14F-4D97-AF65-F5344CB8AC3E}">
        <p14:creationId xmlns:p14="http://schemas.microsoft.com/office/powerpoint/2010/main" val="324002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1FEB8-CD7B-3AD5-B90F-DC9CC66C82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5FCBE66-974B-7C18-B7B8-DFBD8BB43B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512C196-70D1-7D12-AFFE-B0697DDCAC53}"/>
              </a:ext>
            </a:extLst>
          </p:cNvPr>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a:extLst>
              <a:ext uri="{FF2B5EF4-FFF2-40B4-BE49-F238E27FC236}">
                <a16:creationId xmlns:a16="http://schemas.microsoft.com/office/drawing/2014/main" id="{955A6DD3-26C0-B277-A049-0C15330ABA3A}"/>
              </a:ext>
            </a:extLst>
          </p:cNvPr>
          <p:cNvSpPr>
            <a:spLocks noGrp="1"/>
          </p:cNvSpPr>
          <p:nvPr>
            <p:ph type="sldNum" sz="quarter" idx="5"/>
          </p:nvPr>
        </p:nvSpPr>
        <p:spPr/>
        <p:txBody>
          <a:bodyPr/>
          <a:lstStyle/>
          <a:p>
            <a:fld id="{7BD41E19-DC61-40F6-8C64-FAF11DE50B5A}" type="slidenum">
              <a:rPr lang="de-DE" smtClean="0"/>
              <a:t>32</a:t>
            </a:fld>
            <a:endParaRPr lang="de-DE"/>
          </a:p>
        </p:txBody>
      </p:sp>
    </p:spTree>
    <p:extLst>
      <p:ext uri="{BB962C8B-B14F-4D97-AF65-F5344CB8AC3E}">
        <p14:creationId xmlns:p14="http://schemas.microsoft.com/office/powerpoint/2010/main" val="156108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FD2D7-C33C-1E70-1F0A-05F77345CC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CAD0DC-4778-CB2B-127F-70CE654DECD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278EE5-087B-ACC8-D045-0D87F940A216}"/>
              </a:ext>
            </a:extLst>
          </p:cNvPr>
          <p:cNvSpPr>
            <a:spLocks noGrp="1"/>
          </p:cNvSpPr>
          <p:nvPr>
            <p:ph type="body" idx="1"/>
          </p:nvPr>
        </p:nvSpPr>
        <p:spPr/>
        <p:txBody>
          <a:bodyPr/>
          <a:lstStyle/>
          <a:p>
            <a:pPr marL="712788">
              <a:lnSpc>
                <a:spcPct val="150000"/>
              </a:lnSpc>
            </a:pPr>
            <a:endParaRPr lang="de-DE">
              <a:solidFill>
                <a:schemeClr val="bg1"/>
              </a:solidFill>
            </a:endParaRPr>
          </a:p>
          <a:p>
            <a:pPr marL="342900" lvl="0" indent="-342900" fontAlgn="ctr">
              <a:lnSpc>
                <a:spcPct val="107000"/>
              </a:lnSpc>
              <a:spcAft>
                <a:spcPts val="565"/>
              </a:spcAft>
              <a:buFont typeface="Symbol" panose="05050102010706020507" pitchFamily="18" charset="2"/>
              <a:buChar char=""/>
            </a:pPr>
            <a:endParaRPr lang="de-DE"/>
          </a:p>
          <a:p>
            <a:pPr marL="342900" lvl="0" indent="-342900" fontAlgn="ctr">
              <a:lnSpc>
                <a:spcPct val="107000"/>
              </a:lnSpc>
              <a:spcAft>
                <a:spcPts val="565"/>
              </a:spcAft>
              <a:buFont typeface="Symbol" panose="05050102010706020507" pitchFamily="18" charset="2"/>
              <a:buChar char=""/>
            </a:pPr>
            <a:endParaRPr lang="de-DE"/>
          </a:p>
        </p:txBody>
      </p:sp>
      <p:sp>
        <p:nvSpPr>
          <p:cNvPr id="4" name="Foliennummernplatzhalter 3">
            <a:extLst>
              <a:ext uri="{FF2B5EF4-FFF2-40B4-BE49-F238E27FC236}">
                <a16:creationId xmlns:a16="http://schemas.microsoft.com/office/drawing/2014/main" id="{CC44D708-6CC5-5544-9B34-3F2234507FFC}"/>
              </a:ext>
            </a:extLst>
          </p:cNvPr>
          <p:cNvSpPr>
            <a:spLocks noGrp="1"/>
          </p:cNvSpPr>
          <p:nvPr>
            <p:ph type="sldNum" sz="quarter" idx="5"/>
          </p:nvPr>
        </p:nvSpPr>
        <p:spPr/>
        <p:txBody>
          <a:bodyPr/>
          <a:lstStyle/>
          <a:p>
            <a:fld id="{7BD41E19-DC61-40F6-8C64-FAF11DE50B5A}" type="slidenum">
              <a:rPr lang="de-DE" smtClean="0"/>
              <a:t>33</a:t>
            </a:fld>
            <a:endParaRPr lang="de-DE"/>
          </a:p>
        </p:txBody>
      </p:sp>
    </p:spTree>
    <p:extLst>
      <p:ext uri="{BB962C8B-B14F-4D97-AF65-F5344CB8AC3E}">
        <p14:creationId xmlns:p14="http://schemas.microsoft.com/office/powerpoint/2010/main" val="227124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a:effectLst/>
                <a:latin typeface="Titillium Web" panose="00000300000000000000" pitchFamily="2" charset="0"/>
                <a:ea typeface="Calibri" panose="020F0502020204030204" pitchFamily="34" charset="0"/>
                <a:cs typeface="Titillium Web" panose="00000300000000000000" pitchFamily="2" charset="0"/>
              </a:rPr>
              <a:t>Gibt es noch </a:t>
            </a:r>
            <a:r>
              <a:rPr lang="de-DE" sz="1800" b="1">
                <a:effectLst/>
                <a:latin typeface="Titillium Web" panose="00000300000000000000" pitchFamily="2" charset="0"/>
                <a:ea typeface="Calibri" panose="020F0502020204030204" pitchFamily="34" charset="0"/>
                <a:cs typeface="Titillium Web" panose="00000300000000000000" pitchFamily="2" charset="0"/>
              </a:rPr>
              <a:t>offene Fragen</a:t>
            </a:r>
            <a:r>
              <a:rPr lang="de-DE" sz="1800">
                <a:effectLst/>
                <a:latin typeface="Titillium Web" panose="00000300000000000000" pitchFamily="2" charset="0"/>
                <a:ea typeface="Calibri" panose="020F0502020204030204" pitchFamily="34" charset="0"/>
                <a:cs typeface="Titillium Web" panose="00000300000000000000" pitchFamily="2" charset="0"/>
              </a:rPr>
              <a:t>? Themen auf die abschließend nochmal eingegangen werden sollte?</a:t>
            </a:r>
          </a:p>
          <a:p>
            <a:endParaRPr lang="de-DE" sz="1800">
              <a:effectLst/>
              <a:latin typeface="Titillium Web" panose="00000300000000000000" pitchFamily="2" charset="0"/>
              <a:ea typeface="Calibri" panose="020F0502020204030204" pitchFamily="34" charset="0"/>
            </a:endParaRPr>
          </a:p>
          <a:p>
            <a:pPr fontAlgn="ctr">
              <a:lnSpc>
                <a:spcPct val="120000"/>
              </a:lnSpc>
              <a:spcAft>
                <a:spcPts val="1135"/>
              </a:spcAft>
            </a:pPr>
            <a:r>
              <a:rPr lang="de-DE" sz="1800">
                <a:effectLst/>
                <a:latin typeface="Titillium Web" panose="00000300000000000000" pitchFamily="2" charset="0"/>
                <a:ea typeface="Calibri" panose="020F0502020204030204" pitchFamily="34" charset="0"/>
                <a:cs typeface="Titillium Web" panose="00000300000000000000" pitchFamily="2" charset="0"/>
              </a:rPr>
              <a:t>Anregungen mitnehmen, Offene Fragen klären, Kritik annehmen</a:t>
            </a:r>
            <a:endParaRPr lang="de-DE" sz="1800">
              <a:effectLst/>
              <a:latin typeface="Titillium Web" panose="00000300000000000000" pitchFamily="2" charset="0"/>
              <a:ea typeface="Calibri" panose="020F0502020204030204" pitchFamily="34" charset="0"/>
              <a:cs typeface="Times New Roman" panose="02020603050405020304" pitchFamily="18" charset="0"/>
            </a:endParaRPr>
          </a:p>
          <a:p>
            <a:r>
              <a:rPr lang="de-DE" sz="1800">
                <a:effectLst/>
                <a:latin typeface="Titillium Web" panose="00000300000000000000" pitchFamily="2" charset="0"/>
                <a:ea typeface="Calibri" panose="020F0502020204030204" pitchFamily="34" charset="0"/>
                <a:cs typeface="Titillium Web" panose="00000300000000000000" pitchFamily="2" charset="0"/>
              </a:rPr>
              <a:t>Dabei kann unterschiedlicher Schwerpunkt gelegt werden:</a:t>
            </a:r>
            <a:br>
              <a:rPr lang="de-DE" sz="1800">
                <a:effectLst/>
                <a:latin typeface="Titillium Web" panose="00000300000000000000" pitchFamily="2" charset="0"/>
                <a:ea typeface="Calibri" panose="020F0502020204030204" pitchFamily="34" charset="0"/>
                <a:cs typeface="Titillium Web" panose="00000300000000000000" pitchFamily="2" charset="0"/>
              </a:rPr>
            </a:br>
            <a:r>
              <a:rPr lang="de-DE" sz="1800">
                <a:effectLst/>
                <a:latin typeface="Titillium Web" panose="00000300000000000000" pitchFamily="2" charset="0"/>
                <a:ea typeface="Calibri" panose="020F0502020204030204" pitchFamily="34" charset="0"/>
                <a:cs typeface="Titillium Web" panose="00000300000000000000" pitchFamily="2" charset="0"/>
              </a:rPr>
              <a:t>Was habt ihr neues gelernt? Was blieb am meisten hängen?</a:t>
            </a:r>
            <a:br>
              <a:rPr lang="de-DE" sz="1800">
                <a:effectLst/>
                <a:latin typeface="Titillium Web" panose="00000300000000000000" pitchFamily="2" charset="0"/>
                <a:ea typeface="Calibri" panose="020F0502020204030204" pitchFamily="34" charset="0"/>
                <a:cs typeface="Titillium Web" panose="00000300000000000000" pitchFamily="2" charset="0"/>
              </a:rPr>
            </a:br>
            <a:r>
              <a:rPr lang="de-DE" sz="1800">
                <a:effectLst/>
                <a:latin typeface="Titillium Web" panose="00000300000000000000" pitchFamily="2" charset="0"/>
                <a:ea typeface="Calibri" panose="020F0502020204030204" pitchFamily="34" charset="0"/>
                <a:cs typeface="Titillium Web" panose="00000300000000000000" pitchFamily="2" charset="0"/>
              </a:rPr>
              <a:t>Wie fandet ihr es? Was fandet ihr am besten? Was könnten wir verbessern?</a:t>
            </a:r>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47</a:t>
            </a:fld>
            <a:endParaRPr lang="de-DE"/>
          </a:p>
        </p:txBody>
      </p:sp>
    </p:spTree>
    <p:extLst>
      <p:ext uri="{BB962C8B-B14F-4D97-AF65-F5344CB8AC3E}">
        <p14:creationId xmlns:p14="http://schemas.microsoft.com/office/powerpoint/2010/main" val="364330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Jederzeit nachfragen!</a:t>
            </a:r>
          </a:p>
          <a:p>
            <a:pPr marR="0" algn="l" rtl="0"/>
            <a:r>
              <a:rPr lang="de-DE" sz="1800" b="0" i="0" u="none" strike="noStrike" baseline="30000">
                <a:solidFill>
                  <a:srgbClr val="000000"/>
                </a:solidFill>
                <a:latin typeface="Titillium Web" panose="00000300000000000000" pitchFamily="2" charset="0"/>
              </a:rPr>
              <a:t>In diesem Workshop ist es ausdrücklich erwünscht, nachzufragen – egal, ob es um Inhalte, Begriffe oder Zusammenhänge geht. Wir bemühen uns, Themen so niedrigschwellig wie möglich zu vermitteln. </a:t>
            </a:r>
          </a:p>
          <a:p>
            <a:pPr marR="0" algn="l" rtl="0"/>
            <a:r>
              <a:rPr lang="de-DE" sz="1800" b="0" i="0" u="none" strike="noStrike" baseline="30000">
                <a:solidFill>
                  <a:srgbClr val="000000"/>
                </a:solidFill>
                <a:latin typeface="Titillium Web" panose="00000300000000000000" pitchFamily="2" charset="0"/>
              </a:rPr>
              <a:t>Trotzdem kann es vorkommen, dass etwas unklar bleibt – sei es ein Fachbegriff, ein Beispiel oder eine Aussage. In solchen Momenten gilt: Es gibt keine falschen oder störenden Fragen. Wer etwas nicht versteht, hilft durch Nachfragen oft der ganzen Gruppe weiter. Ziel ist, dass alle mitgenommen werden – Schritt für Schritt.</a:t>
            </a:r>
          </a:p>
          <a:p>
            <a:pPr marR="0" algn="l" rtl="0"/>
            <a:r>
              <a:rPr lang="de-DE" sz="1800" b="1" i="1" u="none" strike="noStrike" baseline="30000">
                <a:solidFill>
                  <a:srgbClr val="000000"/>
                </a:solidFill>
                <a:latin typeface="Titillium Web" panose="00000300000000000000" pitchFamily="2" charset="0"/>
              </a:rPr>
              <a:t>„Darf ich kurz fragen, was genau mit dem Begriff Intersektionalität gemeint ist – ich hab das schon öfter gehört, aber nie richtig verstanden?“</a:t>
            </a:r>
          </a:p>
        </p:txBody>
      </p:sp>
      <p:sp>
        <p:nvSpPr>
          <p:cNvPr id="4" name="Foliennummernplatzhalter 3"/>
          <p:cNvSpPr>
            <a:spLocks noGrp="1"/>
          </p:cNvSpPr>
          <p:nvPr>
            <p:ph type="sldNum" sz="quarter" idx="5"/>
          </p:nvPr>
        </p:nvSpPr>
        <p:spPr/>
        <p:txBody>
          <a:bodyPr/>
          <a:lstStyle/>
          <a:p>
            <a:fld id="{7BD41E19-DC61-40F6-8C64-FAF11DE50B5A}" type="slidenum">
              <a:rPr lang="de-DE" smtClean="0"/>
              <a:t>4</a:t>
            </a:fld>
            <a:endParaRPr lang="de-DE"/>
          </a:p>
        </p:txBody>
      </p:sp>
    </p:spTree>
    <p:extLst>
      <p:ext uri="{BB962C8B-B14F-4D97-AF65-F5344CB8AC3E}">
        <p14:creationId xmlns:p14="http://schemas.microsoft.com/office/powerpoint/2010/main" val="388694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Pausenregelung</a:t>
            </a:r>
          </a:p>
          <a:p>
            <a:pPr marR="0" algn="l" rtl="0"/>
            <a:r>
              <a:rPr lang="de-DE" sz="1800" b="0" i="0" u="none" strike="noStrike" baseline="30000">
                <a:solidFill>
                  <a:srgbClr val="000000"/>
                </a:solidFill>
                <a:latin typeface="Titillium Web" panose="00000300000000000000" pitchFamily="2" charset="0"/>
              </a:rPr>
              <a:t>Gerade bei extern moderierten Workshops ist es hilfreich, zu Beginn verbindlich zu klären, wann Pausen vorgesehen sind. Das schafft Orientierung – sowohl für die Teilnehmenden als auch für die Workshopleitung. </a:t>
            </a:r>
          </a:p>
          <a:p>
            <a:pPr marR="0" algn="l" rtl="0"/>
            <a:r>
              <a:rPr lang="de-DE" sz="1800" b="0" i="0" u="none" strike="noStrike" baseline="30000">
                <a:solidFill>
                  <a:srgbClr val="000000"/>
                </a:solidFill>
                <a:latin typeface="Titillium Web" panose="00000300000000000000" pitchFamily="2" charset="0"/>
              </a:rPr>
              <a:t>Die klare Ansage, wann Zeit zum Durchatmen ist, nimmt Druck aus der Situation und signalisiert: Die Struktur steht, ihr könnt euch auf die Inhalte konzentrieren. Gleichzeitig gilt: Wer zwischendurch eine kurze Auszeit braucht, darf das respektvoll und achtsam für die Gruppe äußern.</a:t>
            </a:r>
          </a:p>
          <a:p>
            <a:pPr marR="0" algn="l" rtl="0"/>
            <a:r>
              <a:rPr lang="de-DE" sz="1800" b="1" i="1" u="none" strike="noStrike" baseline="30000">
                <a:solidFill>
                  <a:srgbClr val="000000"/>
                </a:solidFill>
                <a:latin typeface="Titillium Web" panose="00000300000000000000" pitchFamily="2" charset="0"/>
              </a:rPr>
              <a:t>„Wir machen gegen 10:30 Uhr eine Pause – und falls jemand vorher dringend eine braucht: einfach kurz Bescheid geben, dann finden wir eine Lösung.“</a:t>
            </a:r>
          </a:p>
          <a:p>
            <a:endParaRPr lang="de-DE" sz="1800"/>
          </a:p>
        </p:txBody>
      </p:sp>
      <p:sp>
        <p:nvSpPr>
          <p:cNvPr id="4" name="Foliennummernplatzhalter 3"/>
          <p:cNvSpPr>
            <a:spLocks noGrp="1"/>
          </p:cNvSpPr>
          <p:nvPr>
            <p:ph type="sldNum" sz="quarter" idx="5"/>
          </p:nvPr>
        </p:nvSpPr>
        <p:spPr/>
        <p:txBody>
          <a:bodyPr/>
          <a:lstStyle/>
          <a:p>
            <a:fld id="{7BD41E19-DC61-40F6-8C64-FAF11DE50B5A}" type="slidenum">
              <a:rPr lang="de-DE" smtClean="0"/>
              <a:t>5</a:t>
            </a:fld>
            <a:endParaRPr lang="de-DE"/>
          </a:p>
        </p:txBody>
      </p:sp>
    </p:spTree>
    <p:extLst>
      <p:ext uri="{BB962C8B-B14F-4D97-AF65-F5344CB8AC3E}">
        <p14:creationId xmlns:p14="http://schemas.microsoft.com/office/powerpoint/2010/main" val="55608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Safe Space</a:t>
            </a:r>
          </a:p>
          <a:p>
            <a:pPr marR="0" algn="l" rtl="0"/>
            <a:r>
              <a:rPr lang="de-DE" sz="1800" b="0" i="0" u="none" strike="noStrike" baseline="30000">
                <a:solidFill>
                  <a:srgbClr val="000000"/>
                </a:solidFill>
                <a:latin typeface="Titillium Web" panose="00000300000000000000" pitchFamily="2" charset="0"/>
              </a:rPr>
              <a:t>In diesem Workshop sprechen wir über Themen, die persönlich, verletzend oder schambesetzt sein können: über Erfahrungen mit Diskriminierung, über Zuschreibungen, Ausgrenzung – aber auch über eigenes Verhalten, möglicherweise sogar </a:t>
            </a:r>
            <a:r>
              <a:rPr lang="de-DE" sz="1800" b="0" i="0" u="none" strike="noStrike" baseline="30000" err="1">
                <a:solidFill>
                  <a:srgbClr val="000000"/>
                </a:solidFill>
                <a:latin typeface="Titillium Web" panose="00000300000000000000" pitchFamily="2" charset="0"/>
              </a:rPr>
              <a:t>Täter:innenperspektiven</a:t>
            </a:r>
            <a:r>
              <a:rPr lang="de-DE" sz="1800" b="0" i="0" u="none" strike="noStrike" baseline="30000">
                <a:solidFill>
                  <a:srgbClr val="000000"/>
                </a:solidFill>
                <a:latin typeface="Titillium Web" panose="00000300000000000000" pitchFamily="2" charset="0"/>
              </a:rPr>
              <a:t>. </a:t>
            </a:r>
          </a:p>
          <a:p>
            <a:pPr marR="0" algn="l" rtl="0"/>
            <a:r>
              <a:rPr lang="de-DE" sz="1800" b="0" i="0" u="none" strike="noStrike" baseline="30000">
                <a:solidFill>
                  <a:srgbClr val="000000"/>
                </a:solidFill>
                <a:latin typeface="Titillium Web" panose="00000300000000000000" pitchFamily="2" charset="0"/>
              </a:rPr>
              <a:t>Damit solche Gespräche möglich werden, braucht es einen geschützten Raum, in dem Vertrauen entstehen kann. Deshalb ist es wichtig, zu Beginn gemeinsam zu vereinbaren, dass das, was hier gesagt wird, den Raum nicht verlässt. </a:t>
            </a:r>
          </a:p>
          <a:p>
            <a:pPr marR="0" algn="l" rtl="0"/>
            <a:r>
              <a:rPr lang="de-DE" sz="1800" b="0" i="0" u="none" strike="noStrike" baseline="30000">
                <a:solidFill>
                  <a:srgbClr val="000000"/>
                </a:solidFill>
                <a:latin typeface="Titillium Web" panose="00000300000000000000" pitchFamily="2" charset="0"/>
              </a:rPr>
              <a:t>Es geht nicht darum, Meinungen zu zensieren – sondern darum, Verantwortung füreinander zu übernehmen.</a:t>
            </a:r>
          </a:p>
          <a:p>
            <a:pPr marR="0" algn="l" rtl="0"/>
            <a:r>
              <a:rPr lang="de-DE" sz="1800" b="1" i="1" u="none" strike="noStrike" baseline="30000">
                <a:solidFill>
                  <a:srgbClr val="000000"/>
                </a:solidFill>
                <a:latin typeface="Titillium Web" panose="00000300000000000000" pitchFamily="2" charset="0"/>
              </a:rPr>
              <a:t>„Können wir uns als Gruppe heute darauf verständigen: Was hier im Workshop besprochen wird, bleibt im Workshop?“</a:t>
            </a:r>
          </a:p>
          <a:p>
            <a:endParaRPr lang="de-DE" sz="1800"/>
          </a:p>
        </p:txBody>
      </p:sp>
      <p:sp>
        <p:nvSpPr>
          <p:cNvPr id="4" name="Foliennummernplatzhalter 3"/>
          <p:cNvSpPr>
            <a:spLocks noGrp="1"/>
          </p:cNvSpPr>
          <p:nvPr>
            <p:ph type="sldNum" sz="quarter" idx="5"/>
          </p:nvPr>
        </p:nvSpPr>
        <p:spPr/>
        <p:txBody>
          <a:bodyPr/>
          <a:lstStyle/>
          <a:p>
            <a:fld id="{7BD41E19-DC61-40F6-8C64-FAF11DE50B5A}" type="slidenum">
              <a:rPr lang="de-DE" smtClean="0"/>
              <a:t>6</a:t>
            </a:fld>
            <a:endParaRPr lang="de-DE"/>
          </a:p>
        </p:txBody>
      </p:sp>
    </p:spTree>
    <p:extLst>
      <p:ext uri="{BB962C8B-B14F-4D97-AF65-F5344CB8AC3E}">
        <p14:creationId xmlns:p14="http://schemas.microsoft.com/office/powerpoint/2010/main" val="198547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err="1">
                <a:solidFill>
                  <a:srgbClr val="FFFFFF"/>
                </a:solidFill>
                <a:latin typeface="Titillium Web" panose="00000300000000000000" pitchFamily="2" charset="0"/>
              </a:rPr>
              <a:t>Wohfühlen</a:t>
            </a:r>
            <a:r>
              <a:rPr lang="de-DE" sz="1800" b="1" i="1" u="none" strike="noStrike" baseline="30000">
                <a:solidFill>
                  <a:srgbClr val="FFFFFF"/>
                </a:solidFill>
                <a:latin typeface="Titillium Web" panose="00000300000000000000" pitchFamily="2" charset="0"/>
              </a:rPr>
              <a:t>!</a:t>
            </a:r>
          </a:p>
          <a:p>
            <a:pPr marR="0" algn="l" rtl="0"/>
            <a:r>
              <a:rPr lang="de-DE" sz="1800" b="0" i="0" u="none" strike="noStrike" baseline="30000">
                <a:solidFill>
                  <a:srgbClr val="000000"/>
                </a:solidFill>
                <a:latin typeface="Titillium Web" panose="00000300000000000000" pitchFamily="2" charset="0"/>
              </a:rPr>
              <a:t>All diese Absprachen dienen einem Ziel: Dass sich alle, die heute hier beteiligt sind, im Raum wohlfühlen, sich sicher äußern können – und gemeinsam lernen.</a:t>
            </a:r>
          </a:p>
          <a:p>
            <a:endParaRPr lang="de-DE" sz="1800"/>
          </a:p>
        </p:txBody>
      </p:sp>
      <p:sp>
        <p:nvSpPr>
          <p:cNvPr id="4" name="Foliennummernplatzhalter 3"/>
          <p:cNvSpPr>
            <a:spLocks noGrp="1"/>
          </p:cNvSpPr>
          <p:nvPr>
            <p:ph type="sldNum" sz="quarter" idx="5"/>
          </p:nvPr>
        </p:nvSpPr>
        <p:spPr/>
        <p:txBody>
          <a:bodyPr/>
          <a:lstStyle/>
          <a:p>
            <a:fld id="{7BD41E19-DC61-40F6-8C64-FAF11DE50B5A}" type="slidenum">
              <a:rPr lang="de-DE" smtClean="0"/>
              <a:t>7</a:t>
            </a:fld>
            <a:endParaRPr lang="de-DE"/>
          </a:p>
        </p:txBody>
      </p:sp>
    </p:spTree>
    <p:extLst>
      <p:ext uri="{BB962C8B-B14F-4D97-AF65-F5344CB8AC3E}">
        <p14:creationId xmlns:p14="http://schemas.microsoft.com/office/powerpoint/2010/main" val="273113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BD41E19-DC61-40F6-8C64-FAF11DE50B5A}" type="slidenum">
              <a:rPr lang="de-DE" smtClean="0"/>
              <a:t>8</a:t>
            </a:fld>
            <a:endParaRPr lang="de-DE"/>
          </a:p>
        </p:txBody>
      </p:sp>
    </p:spTree>
    <p:extLst>
      <p:ext uri="{BB962C8B-B14F-4D97-AF65-F5344CB8AC3E}">
        <p14:creationId xmlns:p14="http://schemas.microsoft.com/office/powerpoint/2010/main" val="421461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Bewusstsein für individuelle Stärken schaffen</a:t>
            </a:r>
          </a:p>
          <a:p>
            <a:pPr marR="1130" algn="l" rtl="0"/>
            <a:r>
              <a:rPr lang="de-DE" sz="1800" b="0" i="0" u="none" strike="noStrike" baseline="30000">
                <a:solidFill>
                  <a:srgbClr val="000000"/>
                </a:solidFill>
                <a:latin typeface="Titillium Web" panose="00000300000000000000" pitchFamily="2" charset="0"/>
              </a:rPr>
              <a:t>Förderung von Selbstreflexion und positiver Selbstwahrnehmung</a:t>
            </a:r>
          </a:p>
          <a:p>
            <a:pPr marR="1130" algn="l" rtl="0"/>
            <a:r>
              <a:rPr lang="de-DE" sz="1800" b="0" i="0" u="none" strike="noStrike" baseline="30000">
                <a:solidFill>
                  <a:srgbClr val="000000"/>
                </a:solidFill>
                <a:latin typeface="Titillium Web" panose="00000300000000000000" pitchFamily="2" charset="0"/>
              </a:rPr>
              <a:t>Einstieg in die Workshop-Atmosphäre auf niedrigschwellige und wertschätzende Weise</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Auseinandersetzung mit den eigenen Stärken jenseits schulischer oder gesellschaftlich normierter Leistungserwartungen</a:t>
            </a:r>
          </a:p>
          <a:p>
            <a:pPr marR="1130" algn="l" rtl="0"/>
            <a:r>
              <a:rPr lang="de-DE" sz="1800" b="0" i="0" u="none" strike="noStrike" baseline="30000">
                <a:solidFill>
                  <a:srgbClr val="000000"/>
                </a:solidFill>
                <a:latin typeface="Titillium Web" panose="00000300000000000000" pitchFamily="2" charset="0"/>
              </a:rPr>
              <a:t>Sensibilisierung für unterschiedliche Formen von Stärke und individuelle Ausdrucksformen</a:t>
            </a:r>
          </a:p>
          <a:p>
            <a:pPr marR="1130" algn="l" rtl="0"/>
            <a:r>
              <a:rPr lang="de-DE" sz="1800" b="0" i="0" u="none" strike="noStrike" baseline="30000">
                <a:solidFill>
                  <a:srgbClr val="000000"/>
                </a:solidFill>
                <a:latin typeface="Titillium Web" panose="00000300000000000000" pitchFamily="2" charset="0"/>
              </a:rPr>
              <a:t>Hinweis auf respektvollen Umgang: Keine Kommentare oder Bewertungen zu den vorgestellten Stärken</a:t>
            </a:r>
          </a:p>
          <a:p>
            <a:pPr marR="1130" algn="l" rtl="0"/>
            <a:r>
              <a:rPr lang="de-DE" sz="1800" b="0" i="0" u="none" strike="noStrike" baseline="30000">
                <a:solidFill>
                  <a:srgbClr val="000000"/>
                </a:solidFill>
                <a:latin typeface="Titillium Web" panose="00000300000000000000" pitchFamily="2" charset="0"/>
              </a:rPr>
              <a:t>Teilnehmende präsentieren im Verlauf des Workshops jeweils drei ihrer notierten Stärken – eingebettet in passende Workshopphasen</a:t>
            </a:r>
          </a:p>
          <a:p>
            <a:pPr marR="1130" algn="l" rtl="0"/>
            <a:r>
              <a:rPr lang="de-DE" sz="1800" b="0" i="0" u="none" strike="noStrike" baseline="30000">
                <a:solidFill>
                  <a:srgbClr val="000000"/>
                </a:solidFill>
                <a:latin typeface="Titillium Web" panose="00000300000000000000" pitchFamily="2" charset="0"/>
              </a:rPr>
              <a:t>Optionaler Ausblick: Reflexion der Übung am Ende des Workshops im Hinblick auf Rollenbilder und gesellschaftliche Zuschreibungen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Einzelarbeit: Notieren von zehn persönlichen Stärken auf einem Blatt Papier (ca. 5 Minuten)</a:t>
            </a:r>
          </a:p>
          <a:p>
            <a:pPr marR="1130" algn="l" rtl="0"/>
            <a:r>
              <a:rPr lang="de-DE" sz="1800" b="0" i="0" u="none" strike="noStrike" baseline="30000">
                <a:solidFill>
                  <a:srgbClr val="000000"/>
                </a:solidFill>
                <a:latin typeface="Titillium Web" panose="00000300000000000000" pitchFamily="2" charset="0"/>
              </a:rPr>
              <a:t>Zur Einstimmung: Benennung alltagsnaher, kreativer Beispiele durch die Moderation</a:t>
            </a:r>
          </a:p>
          <a:p>
            <a:pPr marR="1130" algn="l" rtl="0"/>
            <a:r>
              <a:rPr lang="de-DE" sz="1800" b="0" i="0" u="none" strike="noStrike" baseline="30000">
                <a:solidFill>
                  <a:srgbClr val="000000"/>
                </a:solidFill>
                <a:latin typeface="Titillium Web" panose="00000300000000000000" pitchFamily="2" charset="0"/>
              </a:rPr>
              <a:t>Vorstellung der Stärken erfolgt im Laufe des Workshops gruppenweise (3–5 Personen pro Gruppe)</a:t>
            </a:r>
          </a:p>
        </p:txBody>
      </p:sp>
      <p:sp>
        <p:nvSpPr>
          <p:cNvPr id="4" name="Foliennummernplatzhalter 3"/>
          <p:cNvSpPr>
            <a:spLocks noGrp="1"/>
          </p:cNvSpPr>
          <p:nvPr>
            <p:ph type="sldNum" sz="quarter" idx="5"/>
          </p:nvPr>
        </p:nvSpPr>
        <p:spPr/>
        <p:txBody>
          <a:bodyPr/>
          <a:lstStyle/>
          <a:p>
            <a:fld id="{7BD41E19-DC61-40F6-8C64-FAF11DE50B5A}" type="slidenum">
              <a:rPr lang="de-DE" smtClean="0"/>
              <a:t>9</a:t>
            </a:fld>
            <a:endParaRPr lang="de-DE"/>
          </a:p>
        </p:txBody>
      </p:sp>
    </p:spTree>
    <p:extLst>
      <p:ext uri="{BB962C8B-B14F-4D97-AF65-F5344CB8AC3E}">
        <p14:creationId xmlns:p14="http://schemas.microsoft.com/office/powerpoint/2010/main" val="341853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R="0" algn="l" rtl="0"/>
            <a:r>
              <a:rPr lang="de-DE" sz="1800" b="1" i="1" u="none" strike="noStrike" baseline="30000">
                <a:solidFill>
                  <a:srgbClr val="FFFFFF"/>
                </a:solidFill>
                <a:latin typeface="Titillium Web" panose="00000300000000000000" pitchFamily="2" charset="0"/>
              </a:rPr>
              <a:t>Ziele</a:t>
            </a:r>
          </a:p>
          <a:p>
            <a:pPr marR="1130" algn="l" rtl="0"/>
            <a:r>
              <a:rPr lang="de-DE" sz="1800" b="0" i="0" u="none" strike="noStrike" baseline="30000">
                <a:solidFill>
                  <a:srgbClr val="000000"/>
                </a:solidFill>
                <a:latin typeface="Titillium Web" panose="00000300000000000000" pitchFamily="2" charset="0"/>
              </a:rPr>
              <a:t>Bewusstsein für individuelle Stärken schaffen</a:t>
            </a:r>
          </a:p>
          <a:p>
            <a:pPr marR="1130" algn="l" rtl="0"/>
            <a:r>
              <a:rPr lang="de-DE" sz="1800" b="0" i="0" u="none" strike="noStrike" baseline="30000">
                <a:solidFill>
                  <a:srgbClr val="000000"/>
                </a:solidFill>
                <a:latin typeface="Titillium Web" panose="00000300000000000000" pitchFamily="2" charset="0"/>
              </a:rPr>
              <a:t>Förderung von Selbstreflexion und positiver Selbstwahrnehmung</a:t>
            </a:r>
          </a:p>
          <a:p>
            <a:pPr marR="1130" algn="l" rtl="0"/>
            <a:r>
              <a:rPr lang="de-DE" sz="1800" b="0" i="0" u="none" strike="noStrike" baseline="30000">
                <a:solidFill>
                  <a:srgbClr val="000000"/>
                </a:solidFill>
                <a:latin typeface="Titillium Web" panose="00000300000000000000" pitchFamily="2" charset="0"/>
              </a:rPr>
              <a:t>Einstieg in die Workshop-Atmosphäre auf niedrigschwellige und wertschätzende Weise</a:t>
            </a:r>
          </a:p>
          <a:p>
            <a:pPr marR="0" algn="l" rtl="0"/>
            <a:r>
              <a:rPr lang="de-DE" sz="1800" b="1" i="1" u="none" strike="noStrike" baseline="30000">
                <a:solidFill>
                  <a:srgbClr val="FFFFFF"/>
                </a:solidFill>
                <a:latin typeface="Titillium Web" panose="00000300000000000000" pitchFamily="2" charset="0"/>
              </a:rPr>
              <a:t>Inhalte</a:t>
            </a:r>
          </a:p>
          <a:p>
            <a:pPr marR="1130" algn="l" rtl="0"/>
            <a:r>
              <a:rPr lang="de-DE" sz="1800" b="0" i="0" u="none" strike="noStrike" baseline="30000">
                <a:solidFill>
                  <a:srgbClr val="000000"/>
                </a:solidFill>
                <a:latin typeface="Titillium Web" panose="00000300000000000000" pitchFamily="2" charset="0"/>
              </a:rPr>
              <a:t>Auseinandersetzung mit den eigenen Stärken jenseits schulischer oder gesellschaftlich normierter Leistungserwartungen</a:t>
            </a:r>
          </a:p>
          <a:p>
            <a:pPr marR="1130" algn="l" rtl="0"/>
            <a:r>
              <a:rPr lang="de-DE" sz="1800" b="0" i="0" u="none" strike="noStrike" baseline="30000">
                <a:solidFill>
                  <a:srgbClr val="000000"/>
                </a:solidFill>
                <a:latin typeface="Titillium Web" panose="00000300000000000000" pitchFamily="2" charset="0"/>
              </a:rPr>
              <a:t>Sensibilisierung für unterschiedliche Formen von Stärke und individuelle Ausdrucksformen</a:t>
            </a:r>
          </a:p>
          <a:p>
            <a:pPr marR="1130" algn="l" rtl="0"/>
            <a:r>
              <a:rPr lang="de-DE" sz="1800" b="0" i="0" u="none" strike="noStrike" baseline="30000">
                <a:solidFill>
                  <a:srgbClr val="000000"/>
                </a:solidFill>
                <a:latin typeface="Titillium Web" panose="00000300000000000000" pitchFamily="2" charset="0"/>
              </a:rPr>
              <a:t>Hinweis auf respektvollen Umgang: Keine Kommentare oder Bewertungen zu den vorgestellten Stärken</a:t>
            </a:r>
          </a:p>
          <a:p>
            <a:pPr marR="1130" algn="l" rtl="0"/>
            <a:r>
              <a:rPr lang="de-DE" sz="1800" b="0" i="0" u="none" strike="noStrike" baseline="30000">
                <a:solidFill>
                  <a:srgbClr val="000000"/>
                </a:solidFill>
                <a:latin typeface="Titillium Web" panose="00000300000000000000" pitchFamily="2" charset="0"/>
              </a:rPr>
              <a:t>Teilnehmende präsentieren im Verlauf des Workshops jeweils drei ihrer notierten Stärken – eingebettet in passende Workshopphasen</a:t>
            </a:r>
          </a:p>
          <a:p>
            <a:pPr marR="1130" algn="l" rtl="0"/>
            <a:r>
              <a:rPr lang="de-DE" sz="1800" b="0" i="0" u="none" strike="noStrike" baseline="30000">
                <a:solidFill>
                  <a:srgbClr val="000000"/>
                </a:solidFill>
                <a:latin typeface="Titillium Web" panose="00000300000000000000" pitchFamily="2" charset="0"/>
              </a:rPr>
              <a:t>Optionaler Ausblick: Reflexion der Übung am Ende des Workshops im Hinblick auf Rollenbilder und gesellschaftliche Zuschreibungen</a:t>
            </a:r>
          </a:p>
          <a:p>
            <a:pPr marR="0" algn="l" rtl="0"/>
            <a:r>
              <a:rPr lang="de-DE" sz="1800" b="1" i="1" u="none" strike="noStrike" baseline="30000">
                <a:solidFill>
                  <a:srgbClr val="FFFFFF"/>
                </a:solidFill>
                <a:latin typeface="Titillium Web" panose="00000300000000000000" pitchFamily="2" charset="0"/>
              </a:rPr>
              <a:t>Methoden</a:t>
            </a:r>
          </a:p>
          <a:p>
            <a:pPr marR="1130" algn="l" rtl="0"/>
            <a:r>
              <a:rPr lang="de-DE" sz="1800" b="0" i="0" u="none" strike="noStrike" baseline="30000">
                <a:solidFill>
                  <a:srgbClr val="000000"/>
                </a:solidFill>
                <a:latin typeface="Titillium Web" panose="00000300000000000000" pitchFamily="2" charset="0"/>
              </a:rPr>
              <a:t>Einzelarbeit: Notieren von zehn persönlichen Stärken auf einem Blatt Papier (ca. 5 Minuten)</a:t>
            </a:r>
          </a:p>
          <a:p>
            <a:pPr marR="1130" algn="l" rtl="0"/>
            <a:r>
              <a:rPr lang="de-DE" sz="1800" b="0" i="0" u="none" strike="noStrike" baseline="30000">
                <a:solidFill>
                  <a:srgbClr val="000000"/>
                </a:solidFill>
                <a:latin typeface="Titillium Web" panose="00000300000000000000" pitchFamily="2" charset="0"/>
              </a:rPr>
              <a:t>Zur Einstimmung: Benennung alltagsnaher, kreativer Beispiele durch die Moderation</a:t>
            </a:r>
          </a:p>
          <a:p>
            <a:pPr marR="1130" algn="l" rtl="0"/>
            <a:r>
              <a:rPr lang="de-DE" sz="1800" b="0" i="0" u="none" strike="noStrike" baseline="30000">
                <a:solidFill>
                  <a:srgbClr val="000000"/>
                </a:solidFill>
                <a:latin typeface="Titillium Web" panose="00000300000000000000" pitchFamily="2" charset="0"/>
              </a:rPr>
              <a:t>Vorstellung der Stärken erfolgt im Laufe des Workshops gruppenweise (3–5 Personen pro Gruppe)</a:t>
            </a:r>
          </a:p>
        </p:txBody>
      </p:sp>
      <p:sp>
        <p:nvSpPr>
          <p:cNvPr id="4" name="Foliennummernplatzhalter 3"/>
          <p:cNvSpPr>
            <a:spLocks noGrp="1"/>
          </p:cNvSpPr>
          <p:nvPr>
            <p:ph type="sldNum" sz="quarter" idx="5"/>
          </p:nvPr>
        </p:nvSpPr>
        <p:spPr/>
        <p:txBody>
          <a:bodyPr/>
          <a:lstStyle/>
          <a:p>
            <a:fld id="{7BD41E19-DC61-40F6-8C64-FAF11DE50B5A}" type="slidenum">
              <a:rPr lang="de-DE" smtClean="0"/>
              <a:t>10</a:t>
            </a:fld>
            <a:endParaRPr lang="de-DE"/>
          </a:p>
        </p:txBody>
      </p:sp>
    </p:spTree>
    <p:extLst>
      <p:ext uri="{BB962C8B-B14F-4D97-AF65-F5344CB8AC3E}">
        <p14:creationId xmlns:p14="http://schemas.microsoft.com/office/powerpoint/2010/main" val="3418538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4.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051B4-0E26-699B-29F4-7712420E156D}"/>
              </a:ext>
            </a:extLst>
          </p:cNvPr>
          <p:cNvSpPr>
            <a:spLocks noGrp="1"/>
          </p:cNvSpPr>
          <p:nvPr>
            <p:ph type="ctrTitle"/>
          </p:nvPr>
        </p:nvSpPr>
        <p:spPr>
          <a:xfrm>
            <a:off x="4322013" y="2786332"/>
            <a:ext cx="7191375" cy="2280968"/>
          </a:xfrm>
          <a:noFill/>
          <a:ln>
            <a:noFill/>
          </a:ln>
        </p:spPr>
        <p:txBody>
          <a:bodyPr lIns="90000" tIns="90000" anchor="ctr"/>
          <a:lstStyle>
            <a:lvl1pPr algn="ctr">
              <a:defRPr sz="6000" b="0">
                <a:solidFill>
                  <a:schemeClr val="tx1"/>
                </a:solidFill>
              </a:defRPr>
            </a:lvl1pPr>
          </a:lstStyle>
          <a:p>
            <a:r>
              <a:rPr lang="de-DE"/>
              <a:t>Mastertitelformat bearbeiten</a:t>
            </a:r>
          </a:p>
        </p:txBody>
      </p:sp>
      <p:sp>
        <p:nvSpPr>
          <p:cNvPr id="3" name="Untertitel 2">
            <a:extLst>
              <a:ext uri="{FF2B5EF4-FFF2-40B4-BE49-F238E27FC236}">
                <a16:creationId xmlns:a16="http://schemas.microsoft.com/office/drawing/2014/main" id="{141FB1FB-EBDA-7FA4-7120-8062EF146C3C}"/>
              </a:ext>
            </a:extLst>
          </p:cNvPr>
          <p:cNvSpPr>
            <a:spLocks noGrp="1"/>
          </p:cNvSpPr>
          <p:nvPr>
            <p:ph type="subTitle" idx="1"/>
          </p:nvPr>
        </p:nvSpPr>
        <p:spPr>
          <a:xfrm>
            <a:off x="5960853" y="5067300"/>
            <a:ext cx="5201728" cy="643387"/>
          </a:xfrm>
          <a:solidFill>
            <a:schemeClr val="accent2"/>
          </a:solidFill>
        </p:spPr>
        <p:txBody>
          <a:bodyPr lIns="360000" tIns="90000" rIns="360000" anchor="ctr"/>
          <a:lstStyle>
            <a:lvl1pPr marL="0" indent="0" algn="ctr">
              <a:buNone/>
              <a:defRPr sz="24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87E9E963-8F75-690A-B147-4C68D0EC68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2525" y="1800226"/>
            <a:ext cx="2712156" cy="1525588"/>
          </a:xfrm>
          <a:prstGeom prst="rect">
            <a:avLst/>
          </a:prstGeom>
        </p:spPr>
      </p:pic>
      <p:grpSp>
        <p:nvGrpSpPr>
          <p:cNvPr id="7" name="Gruppieren 6">
            <a:extLst>
              <a:ext uri="{FF2B5EF4-FFF2-40B4-BE49-F238E27FC236}">
                <a16:creationId xmlns:a16="http://schemas.microsoft.com/office/drawing/2014/main" id="{B0692F18-F55A-AF04-63C5-E02CF7A68000}"/>
              </a:ext>
            </a:extLst>
          </p:cNvPr>
          <p:cNvGrpSpPr/>
          <p:nvPr userDrawn="1"/>
        </p:nvGrpSpPr>
        <p:grpSpPr>
          <a:xfrm>
            <a:off x="440743" y="5844126"/>
            <a:ext cx="2331687" cy="579224"/>
            <a:chOff x="1866254" y="5902183"/>
            <a:chExt cx="2331687" cy="579224"/>
          </a:xfrm>
        </p:grpSpPr>
        <p:pic>
          <p:nvPicPr>
            <p:cNvPr id="9" name="Grafik 8" descr="Ein Bild, das Grafiken, Kreis, Logo, Schrift enthält.&#10;&#10;Automatisch generierte Beschreibung">
              <a:extLst>
                <a:ext uri="{FF2B5EF4-FFF2-40B4-BE49-F238E27FC236}">
                  <a16:creationId xmlns:a16="http://schemas.microsoft.com/office/drawing/2014/main" id="{E59DE975-BACF-D743-9754-84812AA00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719" y="5902183"/>
              <a:ext cx="579222" cy="579222"/>
            </a:xfrm>
            <a:prstGeom prst="rect">
              <a:avLst/>
            </a:prstGeom>
          </p:spPr>
        </p:pic>
        <p:pic>
          <p:nvPicPr>
            <p:cNvPr id="10" name="Grafik 9" descr="Ein Bild, das Symbol, Logo, Schrift, Grafiken enthält.&#10;&#10;Automatisch generierte Beschreibung">
              <a:extLst>
                <a:ext uri="{FF2B5EF4-FFF2-40B4-BE49-F238E27FC236}">
                  <a16:creationId xmlns:a16="http://schemas.microsoft.com/office/drawing/2014/main" id="{C26F3EEB-29C3-3426-B500-C1338EC56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509" y="5902183"/>
              <a:ext cx="580202" cy="579224"/>
            </a:xfrm>
            <a:prstGeom prst="rect">
              <a:avLst/>
            </a:prstGeom>
          </p:spPr>
        </p:pic>
        <p:pic>
          <p:nvPicPr>
            <p:cNvPr id="11" name="Grafik 10" descr="Ein Bild, das Kreis, Grafiken, Screenshot, Schrift enthält.&#10;&#10;Automatisch generierte Beschreibung">
              <a:extLst>
                <a:ext uri="{FF2B5EF4-FFF2-40B4-BE49-F238E27FC236}">
                  <a16:creationId xmlns:a16="http://schemas.microsoft.com/office/drawing/2014/main" id="{FD8FC913-9AE0-187F-C0CC-C35866D84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254" y="5902183"/>
              <a:ext cx="578246" cy="579224"/>
            </a:xfrm>
            <a:prstGeom prst="rect">
              <a:avLst/>
            </a:prstGeom>
          </p:spPr>
        </p:pic>
      </p:grpSp>
      <p:sp>
        <p:nvSpPr>
          <p:cNvPr id="12" name="Textfeld 11">
            <a:extLst>
              <a:ext uri="{FF2B5EF4-FFF2-40B4-BE49-F238E27FC236}">
                <a16:creationId xmlns:a16="http://schemas.microsoft.com/office/drawing/2014/main" id="{BDBB4919-8879-8017-D382-15FA5554F7EF}"/>
              </a:ext>
            </a:extLst>
          </p:cNvPr>
          <p:cNvSpPr txBox="1"/>
          <p:nvPr userDrawn="1"/>
        </p:nvSpPr>
        <p:spPr>
          <a:xfrm>
            <a:off x="3069438" y="5872127"/>
            <a:ext cx="2351314" cy="523220"/>
          </a:xfrm>
          <a:prstGeom prst="rect">
            <a:avLst/>
          </a:prstGeom>
          <a:noFill/>
          <a:effectLst/>
        </p:spPr>
        <p:txBody>
          <a:bodyPr wrap="square" rtlCol="0">
            <a:spAutoFit/>
          </a:bodyPr>
          <a:lstStyle/>
          <a:p>
            <a:r>
              <a:rPr lang="de-DE" sz="2800">
                <a:solidFill>
                  <a:schemeClr val="tx1">
                    <a:alpha val="78000"/>
                  </a:schemeClr>
                </a:solidFill>
                <a:latin typeface="Titillium Web black" panose="00000A00000000000000" pitchFamily="2" charset="0"/>
              </a:rPr>
              <a:t>@fexbw</a:t>
            </a:r>
          </a:p>
        </p:txBody>
      </p:sp>
    </p:spTree>
    <p:extLst>
      <p:ext uri="{BB962C8B-B14F-4D97-AF65-F5344CB8AC3E}">
        <p14:creationId xmlns:p14="http://schemas.microsoft.com/office/powerpoint/2010/main" val="303152309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83C49-02EF-5331-8BB3-2D35A19C0FB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EDC40C-1295-1DB1-C1AC-1F6E3B2B5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3BFECAD-A620-AD5E-83E2-424B31B37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6392995-D837-1D5D-DC03-2EC6FE64EED2}"/>
              </a:ext>
            </a:extLst>
          </p:cNvPr>
          <p:cNvSpPr>
            <a:spLocks noGrp="1"/>
          </p:cNvSpPr>
          <p:nvPr>
            <p:ph type="dt" sz="half" idx="10"/>
          </p:nvPr>
        </p:nvSpPr>
        <p:spPr>
          <a:xfrm>
            <a:off x="838200" y="6356350"/>
            <a:ext cx="2743200" cy="365125"/>
          </a:xfrm>
          <a:prstGeom prst="rect">
            <a:avLst/>
          </a:prstGeom>
        </p:spPr>
        <p:txBody>
          <a:bodyPr/>
          <a:lstStyle/>
          <a:p>
            <a:fld id="{61DA99CA-68D5-473F-91BD-58265C17D6D9}" type="datetimeFigureOut">
              <a:rPr lang="de-DE" smtClean="0"/>
              <a:t>27.08.2025</a:t>
            </a:fld>
            <a:endParaRPr lang="de-DE"/>
          </a:p>
        </p:txBody>
      </p:sp>
      <p:sp>
        <p:nvSpPr>
          <p:cNvPr id="6" name="Fußzeilenplatzhalter 5">
            <a:extLst>
              <a:ext uri="{FF2B5EF4-FFF2-40B4-BE49-F238E27FC236}">
                <a16:creationId xmlns:a16="http://schemas.microsoft.com/office/drawing/2014/main" id="{0287640B-E92F-A188-B442-962E3AE6F3A1}"/>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46AA1D69-4626-6895-D2F8-0AF47DD6014A}"/>
              </a:ext>
            </a:extLst>
          </p:cNvPr>
          <p:cNvSpPr>
            <a:spLocks noGrp="1"/>
          </p:cNvSpPr>
          <p:nvPr>
            <p:ph type="sldNum" sz="quarter" idx="12"/>
          </p:nvPr>
        </p:nvSpPr>
        <p:spPr>
          <a:xfrm>
            <a:off x="8610600" y="6356350"/>
            <a:ext cx="2743200" cy="365125"/>
          </a:xfrm>
          <a:prstGeom prst="rect">
            <a:avLst/>
          </a:prstGeom>
        </p:spPr>
        <p:txBody>
          <a:bodyPr/>
          <a:lstStyle/>
          <a:p>
            <a:fld id="{A94DFD5A-E57F-44CA-B050-F54F003D57E9}" type="slidenum">
              <a:rPr lang="de-DE" smtClean="0"/>
              <a:t>‹#›</a:t>
            </a:fld>
            <a:endParaRPr lang="de-DE"/>
          </a:p>
        </p:txBody>
      </p:sp>
    </p:spTree>
    <p:extLst>
      <p:ext uri="{BB962C8B-B14F-4D97-AF65-F5344CB8AC3E}">
        <p14:creationId xmlns:p14="http://schemas.microsoft.com/office/powerpoint/2010/main" val="9802831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DB67B-56E6-F7E6-1C46-81EB13BE31F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8978B55-24B2-877B-8D45-40C17781E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68D79799-570C-7EAC-7C03-8A2B4BA53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32763D7-9392-5776-7E44-96F32C249924}"/>
              </a:ext>
            </a:extLst>
          </p:cNvPr>
          <p:cNvSpPr>
            <a:spLocks noGrp="1"/>
          </p:cNvSpPr>
          <p:nvPr>
            <p:ph type="dt" sz="half" idx="10"/>
          </p:nvPr>
        </p:nvSpPr>
        <p:spPr>
          <a:xfrm>
            <a:off x="838200" y="6356350"/>
            <a:ext cx="2743200" cy="365125"/>
          </a:xfrm>
          <a:prstGeom prst="rect">
            <a:avLst/>
          </a:prstGeom>
        </p:spPr>
        <p:txBody>
          <a:bodyPr/>
          <a:lstStyle/>
          <a:p>
            <a:fld id="{61DA99CA-68D5-473F-91BD-58265C17D6D9}" type="datetimeFigureOut">
              <a:rPr lang="de-DE" smtClean="0"/>
              <a:t>27.08.2025</a:t>
            </a:fld>
            <a:endParaRPr lang="de-DE"/>
          </a:p>
        </p:txBody>
      </p:sp>
      <p:sp>
        <p:nvSpPr>
          <p:cNvPr id="6" name="Fußzeilenplatzhalter 5">
            <a:extLst>
              <a:ext uri="{FF2B5EF4-FFF2-40B4-BE49-F238E27FC236}">
                <a16:creationId xmlns:a16="http://schemas.microsoft.com/office/drawing/2014/main" id="{759F7D64-92BF-3B1A-0A1F-7E4A7F84ABB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874610E-2948-E4FB-7337-53A39183AC54}"/>
              </a:ext>
            </a:extLst>
          </p:cNvPr>
          <p:cNvSpPr>
            <a:spLocks noGrp="1"/>
          </p:cNvSpPr>
          <p:nvPr>
            <p:ph type="sldNum" sz="quarter" idx="12"/>
          </p:nvPr>
        </p:nvSpPr>
        <p:spPr>
          <a:xfrm>
            <a:off x="8610600" y="6356350"/>
            <a:ext cx="2743200" cy="365125"/>
          </a:xfrm>
          <a:prstGeom prst="rect">
            <a:avLst/>
          </a:prstGeom>
        </p:spPr>
        <p:txBody>
          <a:bodyPr/>
          <a:lstStyle/>
          <a:p>
            <a:fld id="{A94DFD5A-E57F-44CA-B050-F54F003D57E9}" type="slidenum">
              <a:rPr lang="de-DE" smtClean="0"/>
              <a:t>‹#›</a:t>
            </a:fld>
            <a:endParaRPr lang="de-DE"/>
          </a:p>
        </p:txBody>
      </p:sp>
    </p:spTree>
    <p:extLst>
      <p:ext uri="{BB962C8B-B14F-4D97-AF65-F5344CB8AC3E}">
        <p14:creationId xmlns:p14="http://schemas.microsoft.com/office/powerpoint/2010/main" val="304897499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2" name="Grafik 1" descr="Nahaufnahme eines Fragezeichens auf einem Parkettboden vor einer Wand">
            <a:extLst>
              <a:ext uri="{FF2B5EF4-FFF2-40B4-BE49-F238E27FC236}">
                <a16:creationId xmlns:a16="http://schemas.microsoft.com/office/drawing/2014/main" id="{9D64DA72-AA76-81CE-9AD2-7138EF6D6A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540000">
            <a:off x="3603768" y="1344472"/>
            <a:ext cx="8976578" cy="4410140"/>
          </a:xfrm>
          <a:prstGeom prst="roundRect">
            <a:avLst>
              <a:gd name="adj" fmla="val 4480"/>
            </a:avLst>
          </a:prstGeom>
        </p:spPr>
      </p:pic>
      <p:sp>
        <p:nvSpPr>
          <p:cNvPr id="3" name="Textfeld 2">
            <a:extLst>
              <a:ext uri="{FF2B5EF4-FFF2-40B4-BE49-F238E27FC236}">
                <a16:creationId xmlns:a16="http://schemas.microsoft.com/office/drawing/2014/main" id="{5B297CB7-97DF-D2B1-72A1-C240688BC323}"/>
              </a:ext>
            </a:extLst>
          </p:cNvPr>
          <p:cNvSpPr txBox="1"/>
          <p:nvPr userDrawn="1"/>
        </p:nvSpPr>
        <p:spPr>
          <a:xfrm rot="21540000">
            <a:off x="5762169" y="6066518"/>
            <a:ext cx="5662890" cy="923330"/>
          </a:xfrm>
          <a:prstGeom prst="rect">
            <a:avLst/>
          </a:prstGeom>
          <a:noFill/>
          <a:effectLst/>
        </p:spPr>
        <p:txBody>
          <a:bodyPr wrap="square" rtlCol="0">
            <a:spAutoFit/>
          </a:bodyPr>
          <a:lstStyle/>
          <a:p>
            <a:r>
              <a:rPr lang="de-DE" sz="5400" b="1">
                <a:effectLst>
                  <a:innerShdw blurRad="63500" dist="50800" dir="2700000">
                    <a:prstClr val="black">
                      <a:alpha val="50000"/>
                    </a:prstClr>
                  </a:innerShdw>
                </a:effectLst>
              </a:rPr>
              <a:t>www.</a:t>
            </a:r>
            <a:r>
              <a:rPr lang="de-DE" sz="5400" b="1">
                <a:effectLst>
                  <a:innerShdw blurRad="63500" dist="50800" dir="2700000">
                    <a:prstClr val="black">
                      <a:alpha val="50000"/>
                    </a:prstClr>
                  </a:innerShdw>
                </a:effectLst>
                <a:latin typeface="Titillium Web Black" panose="00000A00000000000000" pitchFamily="2" charset="0"/>
              </a:rPr>
              <a:t>Menti</a:t>
            </a:r>
            <a:r>
              <a:rPr lang="de-DE" sz="5400" b="1">
                <a:effectLst>
                  <a:innerShdw blurRad="63500" dist="50800" dir="2700000">
                    <a:prstClr val="black">
                      <a:alpha val="50000"/>
                    </a:prstClr>
                  </a:innerShdw>
                </a:effectLst>
              </a:rPr>
              <a:t>.com</a:t>
            </a:r>
          </a:p>
        </p:txBody>
      </p:sp>
      <p:pic>
        <p:nvPicPr>
          <p:cNvPr id="4" name="Grafik 3" descr="Ein Bild, das Screenshot, Muster, Kreis, Farbigkeit enthält.&#10;&#10;Automatisch generierte Beschreibung">
            <a:extLst>
              <a:ext uri="{FF2B5EF4-FFF2-40B4-BE49-F238E27FC236}">
                <a16:creationId xmlns:a16="http://schemas.microsoft.com/office/drawing/2014/main" id="{79B777FB-F455-504B-1F75-AE22CBD9B0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9167" y="1555508"/>
            <a:ext cx="4036015" cy="4036015"/>
          </a:xfrm>
          <a:prstGeom prst="roundRect">
            <a:avLst>
              <a:gd name="adj" fmla="val 10531"/>
            </a:avLst>
          </a:prstGeom>
        </p:spPr>
      </p:pic>
    </p:spTree>
    <p:extLst>
      <p:ext uri="{BB962C8B-B14F-4D97-AF65-F5344CB8AC3E}">
        <p14:creationId xmlns:p14="http://schemas.microsoft.com/office/powerpoint/2010/main" val="390167964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ertikaler Titel u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AC46BC4-7D84-F0E5-2152-DAC9482257B3}"/>
              </a:ext>
            </a:extLst>
          </p:cNvPr>
          <p:cNvSpPr>
            <a:spLocks noGrp="1"/>
          </p:cNvSpPr>
          <p:nvPr>
            <p:ph type="dt" sz="half" idx="10"/>
          </p:nvPr>
        </p:nvSpPr>
        <p:spPr>
          <a:xfrm>
            <a:off x="838200" y="6356350"/>
            <a:ext cx="2743200" cy="365125"/>
          </a:xfrm>
          <a:prstGeom prst="rect">
            <a:avLst/>
          </a:prstGeom>
        </p:spPr>
        <p:txBody>
          <a:bodyPr/>
          <a:lstStyle/>
          <a:p>
            <a:fld id="{61DA99CA-68D5-473F-91BD-58265C17D6D9}" type="datetimeFigureOut">
              <a:rPr lang="de-DE" smtClean="0"/>
              <a:t>27.08.2025</a:t>
            </a:fld>
            <a:endParaRPr lang="de-DE"/>
          </a:p>
        </p:txBody>
      </p:sp>
      <p:sp>
        <p:nvSpPr>
          <p:cNvPr id="5" name="Fußzeilenplatzhalter 4">
            <a:extLst>
              <a:ext uri="{FF2B5EF4-FFF2-40B4-BE49-F238E27FC236}">
                <a16:creationId xmlns:a16="http://schemas.microsoft.com/office/drawing/2014/main" id="{CEC98A93-8E1C-8F2E-28C2-8AFA8F47D31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96CE5FF5-4480-F2DD-21DC-B8568E358E7D}"/>
              </a:ext>
            </a:extLst>
          </p:cNvPr>
          <p:cNvSpPr>
            <a:spLocks noGrp="1"/>
          </p:cNvSpPr>
          <p:nvPr>
            <p:ph type="sldNum" sz="quarter" idx="12"/>
          </p:nvPr>
        </p:nvSpPr>
        <p:spPr>
          <a:xfrm>
            <a:off x="8610600" y="6356350"/>
            <a:ext cx="2743200" cy="365125"/>
          </a:xfrm>
          <a:prstGeom prst="rect">
            <a:avLst/>
          </a:prstGeom>
        </p:spPr>
        <p:txBody>
          <a:bodyPr/>
          <a:lstStyle/>
          <a:p>
            <a:fld id="{A94DFD5A-E57F-44CA-B050-F54F003D57E9}" type="slidenum">
              <a:rPr lang="de-DE" smtClean="0"/>
              <a:t>‹#›</a:t>
            </a:fld>
            <a:endParaRPr lang="de-DE"/>
          </a:p>
        </p:txBody>
      </p:sp>
      <p:grpSp>
        <p:nvGrpSpPr>
          <p:cNvPr id="14" name="Gruppieren 13">
            <a:extLst>
              <a:ext uri="{FF2B5EF4-FFF2-40B4-BE49-F238E27FC236}">
                <a16:creationId xmlns:a16="http://schemas.microsoft.com/office/drawing/2014/main" id="{330748EA-8654-832B-6BC4-EDAF6BF7D8FE}"/>
              </a:ext>
            </a:extLst>
          </p:cNvPr>
          <p:cNvGrpSpPr/>
          <p:nvPr userDrawn="1"/>
        </p:nvGrpSpPr>
        <p:grpSpPr>
          <a:xfrm rot="-60000">
            <a:off x="5531408" y="4905555"/>
            <a:ext cx="6414375" cy="435976"/>
            <a:chOff x="4701814" y="4990918"/>
            <a:chExt cx="6414375" cy="435976"/>
          </a:xfrm>
        </p:grpSpPr>
        <p:pic>
          <p:nvPicPr>
            <p:cNvPr id="15" name="Grafik 14">
              <a:extLst>
                <a:ext uri="{FF2B5EF4-FFF2-40B4-BE49-F238E27FC236}">
                  <a16:creationId xmlns:a16="http://schemas.microsoft.com/office/drawing/2014/main" id="{3493EFBB-2E0A-D485-3354-857FB0750628}"/>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701814" y="4990918"/>
              <a:ext cx="436971" cy="435976"/>
            </a:xfrm>
            <a:prstGeom prst="rect">
              <a:avLst/>
            </a:prstGeom>
          </p:spPr>
        </p:pic>
        <p:pic>
          <p:nvPicPr>
            <p:cNvPr id="16" name="Grafik 15">
              <a:extLst>
                <a:ext uri="{FF2B5EF4-FFF2-40B4-BE49-F238E27FC236}">
                  <a16:creationId xmlns:a16="http://schemas.microsoft.com/office/drawing/2014/main" id="{F2D76FDF-1156-7E61-B463-E4F45A08A5F3}"/>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0784728" y="5039692"/>
              <a:ext cx="331461" cy="338429"/>
            </a:xfrm>
            <a:prstGeom prst="rect">
              <a:avLst/>
            </a:prstGeom>
          </p:spPr>
        </p:pic>
        <p:pic>
          <p:nvPicPr>
            <p:cNvPr id="17" name="Grafik 16" descr="Ein Bild, das Monitor, Spiegel enthält.&#10;&#10;Automatisch generierte Beschreibung">
              <a:extLst>
                <a:ext uri="{FF2B5EF4-FFF2-40B4-BE49-F238E27FC236}">
                  <a16:creationId xmlns:a16="http://schemas.microsoft.com/office/drawing/2014/main" id="{D0E4158B-3B3B-8935-5DC4-E2C6B8BFE00A}"/>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8248241" y="5048650"/>
              <a:ext cx="450906" cy="320512"/>
            </a:xfrm>
            <a:prstGeom prst="rect">
              <a:avLst/>
            </a:prstGeom>
          </p:spPr>
        </p:pic>
        <p:pic>
          <p:nvPicPr>
            <p:cNvPr id="18" name="Grafik 17" descr="Ein Bild, das Text, Fernsehen, Bildschirm, beobachtend enthält.&#10;&#10;Automatisch generierte Beschreibung">
              <a:extLst>
                <a:ext uri="{FF2B5EF4-FFF2-40B4-BE49-F238E27FC236}">
                  <a16:creationId xmlns:a16="http://schemas.microsoft.com/office/drawing/2014/main" id="{6F81A1E6-3327-0DD6-3E9B-B6830F05E42B}"/>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7190521" y="4997886"/>
              <a:ext cx="211020" cy="422040"/>
            </a:xfrm>
            <a:prstGeom prst="rect">
              <a:avLst/>
            </a:prstGeom>
          </p:spPr>
        </p:pic>
        <p:pic>
          <p:nvPicPr>
            <p:cNvPr id="19" name="Grafik 18">
              <a:extLst>
                <a:ext uri="{FF2B5EF4-FFF2-40B4-BE49-F238E27FC236}">
                  <a16:creationId xmlns:a16="http://schemas.microsoft.com/office/drawing/2014/main" id="{7794CB60-FE73-FE41-D9D9-DFFC176ABC52}"/>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9545847" y="5012817"/>
              <a:ext cx="392179" cy="392179"/>
            </a:xfrm>
            <a:prstGeom prst="rect">
              <a:avLst/>
            </a:prstGeom>
          </p:spPr>
        </p:pic>
        <p:pic>
          <p:nvPicPr>
            <p:cNvPr id="20" name="Grafik 19">
              <a:extLst>
                <a:ext uri="{FF2B5EF4-FFF2-40B4-BE49-F238E27FC236}">
                  <a16:creationId xmlns:a16="http://schemas.microsoft.com/office/drawing/2014/main" id="{61E2CCE9-A300-8CEA-520A-C41230425A8A}"/>
                </a:ext>
              </a:extLst>
            </p:cNvPr>
            <p:cNvPicPr>
              <a:picLocks noChangeAspect="1"/>
            </p:cNvPicPr>
            <p:nvPr/>
          </p:nvPicPr>
          <p:blipFill>
            <a:blip r:embed="rId12">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5985485" y="5059600"/>
              <a:ext cx="358336" cy="298613"/>
            </a:xfrm>
            <a:prstGeom prst="rect">
              <a:avLst/>
            </a:prstGeom>
          </p:spPr>
        </p:pic>
      </p:grpSp>
    </p:spTree>
    <p:extLst>
      <p:ext uri="{BB962C8B-B14F-4D97-AF65-F5344CB8AC3E}">
        <p14:creationId xmlns:p14="http://schemas.microsoft.com/office/powerpoint/2010/main" val="160096240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893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98434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141FB1FB-EBDA-7FA4-7120-8062EF146C3C}"/>
              </a:ext>
            </a:extLst>
          </p:cNvPr>
          <p:cNvSpPr>
            <a:spLocks noGrp="1"/>
          </p:cNvSpPr>
          <p:nvPr>
            <p:ph type="subTitle" idx="1"/>
          </p:nvPr>
        </p:nvSpPr>
        <p:spPr>
          <a:xfrm>
            <a:off x="5960853" y="5067301"/>
            <a:ext cx="5003321" cy="539870"/>
          </a:xfrm>
          <a:solidFill>
            <a:schemeClr val="accent2"/>
          </a:solidFill>
        </p:spPr>
        <p:txBody>
          <a:bodyPr lIns="360000" tIns="90000" rIns="360000" anchor="ct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87E9E963-8F75-690A-B147-4C68D0EC68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2525" y="1800226"/>
            <a:ext cx="2712156" cy="1525588"/>
          </a:xfrm>
          <a:prstGeom prst="rect">
            <a:avLst/>
          </a:prstGeom>
        </p:spPr>
      </p:pic>
      <p:grpSp>
        <p:nvGrpSpPr>
          <p:cNvPr id="7" name="Gruppieren 6">
            <a:extLst>
              <a:ext uri="{FF2B5EF4-FFF2-40B4-BE49-F238E27FC236}">
                <a16:creationId xmlns:a16="http://schemas.microsoft.com/office/drawing/2014/main" id="{B0692F18-F55A-AF04-63C5-E02CF7A68000}"/>
              </a:ext>
            </a:extLst>
          </p:cNvPr>
          <p:cNvGrpSpPr/>
          <p:nvPr userDrawn="1"/>
        </p:nvGrpSpPr>
        <p:grpSpPr>
          <a:xfrm>
            <a:off x="440743" y="5844126"/>
            <a:ext cx="2331687" cy="579224"/>
            <a:chOff x="1866254" y="5902183"/>
            <a:chExt cx="2331687" cy="579224"/>
          </a:xfrm>
        </p:grpSpPr>
        <p:pic>
          <p:nvPicPr>
            <p:cNvPr id="9" name="Grafik 8" descr="Ein Bild, das Grafiken, Kreis, Logo, Schrift enthält.&#10;&#10;Automatisch generierte Beschreibung">
              <a:extLst>
                <a:ext uri="{FF2B5EF4-FFF2-40B4-BE49-F238E27FC236}">
                  <a16:creationId xmlns:a16="http://schemas.microsoft.com/office/drawing/2014/main" id="{E59DE975-BACF-D743-9754-84812AA00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719" y="5902183"/>
              <a:ext cx="579222" cy="579222"/>
            </a:xfrm>
            <a:prstGeom prst="rect">
              <a:avLst/>
            </a:prstGeom>
          </p:spPr>
        </p:pic>
        <p:pic>
          <p:nvPicPr>
            <p:cNvPr id="10" name="Grafik 9" descr="Ein Bild, das Symbol, Logo, Schrift, Grafiken enthält.&#10;&#10;Automatisch generierte Beschreibung">
              <a:extLst>
                <a:ext uri="{FF2B5EF4-FFF2-40B4-BE49-F238E27FC236}">
                  <a16:creationId xmlns:a16="http://schemas.microsoft.com/office/drawing/2014/main" id="{C26F3EEB-29C3-3426-B500-C1338EC56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509" y="5902183"/>
              <a:ext cx="580202" cy="579224"/>
            </a:xfrm>
            <a:prstGeom prst="rect">
              <a:avLst/>
            </a:prstGeom>
          </p:spPr>
        </p:pic>
        <p:pic>
          <p:nvPicPr>
            <p:cNvPr id="11" name="Grafik 10" descr="Ein Bild, das Kreis, Grafiken, Screenshot, Schrift enthält.&#10;&#10;Automatisch generierte Beschreibung">
              <a:extLst>
                <a:ext uri="{FF2B5EF4-FFF2-40B4-BE49-F238E27FC236}">
                  <a16:creationId xmlns:a16="http://schemas.microsoft.com/office/drawing/2014/main" id="{FD8FC913-9AE0-187F-C0CC-C35866D84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254" y="5902183"/>
              <a:ext cx="578246" cy="579224"/>
            </a:xfrm>
            <a:prstGeom prst="rect">
              <a:avLst/>
            </a:prstGeom>
          </p:spPr>
        </p:pic>
      </p:grpSp>
      <p:sp>
        <p:nvSpPr>
          <p:cNvPr id="12" name="Textfeld 11">
            <a:extLst>
              <a:ext uri="{FF2B5EF4-FFF2-40B4-BE49-F238E27FC236}">
                <a16:creationId xmlns:a16="http://schemas.microsoft.com/office/drawing/2014/main" id="{BDBB4919-8879-8017-D382-15FA5554F7EF}"/>
              </a:ext>
            </a:extLst>
          </p:cNvPr>
          <p:cNvSpPr txBox="1"/>
          <p:nvPr userDrawn="1"/>
        </p:nvSpPr>
        <p:spPr>
          <a:xfrm>
            <a:off x="3069438" y="5872127"/>
            <a:ext cx="2351314" cy="523220"/>
          </a:xfrm>
          <a:prstGeom prst="rect">
            <a:avLst/>
          </a:prstGeom>
          <a:noFill/>
          <a:effectLst/>
        </p:spPr>
        <p:txBody>
          <a:bodyPr wrap="square" rtlCol="0">
            <a:spAutoFit/>
          </a:bodyPr>
          <a:lstStyle/>
          <a:p>
            <a:r>
              <a:rPr lang="de-DE" sz="2800">
                <a:solidFill>
                  <a:schemeClr val="tx1">
                    <a:alpha val="78000"/>
                  </a:schemeClr>
                </a:solidFill>
                <a:latin typeface="Titillium Web black" panose="00000A00000000000000" pitchFamily="2" charset="0"/>
              </a:rPr>
              <a:t>@fexbw</a:t>
            </a:r>
          </a:p>
        </p:txBody>
      </p:sp>
      <p:pic>
        <p:nvPicPr>
          <p:cNvPr id="14" name="Grafik 13" descr="Ein Bild, das Grafiken, Screenshot, Design enthält.&#10;&#10;Automatisch generierte Beschreibung">
            <a:extLst>
              <a:ext uri="{FF2B5EF4-FFF2-40B4-BE49-F238E27FC236}">
                <a16:creationId xmlns:a16="http://schemas.microsoft.com/office/drawing/2014/main" id="{5527D17C-BE86-32F0-A160-F6422C28E2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48631" y="2817768"/>
            <a:ext cx="6113542" cy="2307417"/>
          </a:xfrm>
          <a:prstGeom prst="rect">
            <a:avLst/>
          </a:prstGeom>
        </p:spPr>
      </p:pic>
    </p:spTree>
    <p:extLst>
      <p:ext uri="{BB962C8B-B14F-4D97-AF65-F5344CB8AC3E}">
        <p14:creationId xmlns:p14="http://schemas.microsoft.com/office/powerpoint/2010/main" val="268347475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bschluss 1 (ohne Q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C5BA01-7EC4-128D-7A99-21BB23ABB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540000">
            <a:off x="214579" y="6298368"/>
            <a:ext cx="1999454" cy="414470"/>
          </a:xfrm>
          <a:prstGeom prst="rect">
            <a:avLst/>
          </a:prstGeom>
        </p:spPr>
      </p:pic>
      <p:sp>
        <p:nvSpPr>
          <p:cNvPr id="6" name="Rechteck: abgerundete Ecken 5">
            <a:extLst>
              <a:ext uri="{FF2B5EF4-FFF2-40B4-BE49-F238E27FC236}">
                <a16:creationId xmlns:a16="http://schemas.microsoft.com/office/drawing/2014/main" id="{EBAAF657-128A-3DBA-32A0-86E692362844}"/>
              </a:ext>
            </a:extLst>
          </p:cNvPr>
          <p:cNvSpPr/>
          <p:nvPr userDrawn="1"/>
        </p:nvSpPr>
        <p:spPr>
          <a:xfrm>
            <a:off x="2499360" y="706120"/>
            <a:ext cx="8732520" cy="4953000"/>
          </a:xfrm>
          <a:prstGeom prst="roundRect">
            <a:avLst>
              <a:gd name="adj" fmla="val 22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Grafiken, Screenshot, Grafikdesign, Design enthält.&#10;&#10;Automatisch generierte Beschreibung">
            <a:extLst>
              <a:ext uri="{FF2B5EF4-FFF2-40B4-BE49-F238E27FC236}">
                <a16:creationId xmlns:a16="http://schemas.microsoft.com/office/drawing/2014/main" id="{939F9240-3772-4EE9-83DA-81B970457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198879"/>
            <a:ext cx="7528560" cy="1498950"/>
          </a:xfrm>
          <a:prstGeom prst="rect">
            <a:avLst/>
          </a:prstGeom>
        </p:spPr>
      </p:pic>
      <p:pic>
        <p:nvPicPr>
          <p:cNvPr id="3" name="Grafik 2">
            <a:extLst>
              <a:ext uri="{FF2B5EF4-FFF2-40B4-BE49-F238E27FC236}">
                <a16:creationId xmlns:a16="http://schemas.microsoft.com/office/drawing/2014/main" id="{9D27D67A-E769-742B-E855-92536699BF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08452" y="6225276"/>
            <a:ext cx="4712705" cy="632724"/>
          </a:xfrm>
          <a:prstGeom prst="rect">
            <a:avLst/>
          </a:prstGeom>
        </p:spPr>
      </p:pic>
      <p:grpSp>
        <p:nvGrpSpPr>
          <p:cNvPr id="2" name="Gruppieren 1">
            <a:extLst>
              <a:ext uri="{FF2B5EF4-FFF2-40B4-BE49-F238E27FC236}">
                <a16:creationId xmlns:a16="http://schemas.microsoft.com/office/drawing/2014/main" id="{749B9083-CB87-8365-8A47-52A490E4C51F}"/>
              </a:ext>
            </a:extLst>
          </p:cNvPr>
          <p:cNvGrpSpPr/>
          <p:nvPr userDrawn="1"/>
        </p:nvGrpSpPr>
        <p:grpSpPr>
          <a:xfrm>
            <a:off x="5166360" y="3380125"/>
            <a:ext cx="5746055" cy="1560093"/>
            <a:chOff x="5166360" y="3105834"/>
            <a:chExt cx="5746055" cy="1560093"/>
          </a:xfrm>
        </p:grpSpPr>
        <p:sp>
          <p:nvSpPr>
            <p:cNvPr id="9" name="Textfeld 8">
              <a:extLst>
                <a:ext uri="{FF2B5EF4-FFF2-40B4-BE49-F238E27FC236}">
                  <a16:creationId xmlns:a16="http://schemas.microsoft.com/office/drawing/2014/main" id="{3C369F4E-6EB5-0AB9-9C2C-1089F17AE5BA}"/>
                </a:ext>
              </a:extLst>
            </p:cNvPr>
            <p:cNvSpPr txBox="1"/>
            <p:nvPr userDrawn="1"/>
          </p:nvSpPr>
          <p:spPr>
            <a:xfrm>
              <a:off x="5166360" y="3105834"/>
              <a:ext cx="5746055" cy="646331"/>
            </a:xfrm>
            <a:prstGeom prst="rect">
              <a:avLst/>
            </a:prstGeom>
            <a:noFill/>
          </p:spPr>
          <p:txBody>
            <a:bodyPr wrap="square" rtlCol="0">
              <a:spAutoFit/>
            </a:bodyPr>
            <a:lstStyle/>
            <a:p>
              <a:r>
                <a:rPr lang="de-DE" sz="3600"/>
                <a:t>info</a:t>
              </a:r>
              <a:r>
                <a:rPr lang="de-DE" sz="3600" b="1"/>
                <a:t>@fexbw</a:t>
              </a:r>
              <a:r>
                <a:rPr lang="de-DE" sz="3600"/>
                <a:t>.de</a:t>
              </a:r>
              <a:endParaRPr lang="de-DE" sz="3600" b="1"/>
            </a:p>
          </p:txBody>
        </p:sp>
        <p:pic>
          <p:nvPicPr>
            <p:cNvPr id="13" name="Grafik 12" descr="Ein Bild, das Grafiken, Kreis, Logo, Schrift enthält.&#10;&#10;Automatisch generierte Beschreibung">
              <a:extLst>
                <a:ext uri="{FF2B5EF4-FFF2-40B4-BE49-F238E27FC236}">
                  <a16:creationId xmlns:a16="http://schemas.microsoft.com/office/drawing/2014/main" id="{DEC9B91E-5ECF-E060-0F02-0F3DBE586F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48129" y="4086703"/>
              <a:ext cx="579222" cy="579222"/>
            </a:xfrm>
            <a:prstGeom prst="rect">
              <a:avLst/>
            </a:prstGeom>
          </p:spPr>
        </p:pic>
        <p:pic>
          <p:nvPicPr>
            <p:cNvPr id="14" name="Grafik 13" descr="Ein Bild, das Symbol, Logo, Schrift, Grafiken enthält.&#10;&#10;Automatisch generierte Beschreibung">
              <a:extLst>
                <a:ext uri="{FF2B5EF4-FFF2-40B4-BE49-F238E27FC236}">
                  <a16:creationId xmlns:a16="http://schemas.microsoft.com/office/drawing/2014/main" id="{EEA54B98-6965-3173-1E57-51E08C7F4D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70919" y="4086703"/>
              <a:ext cx="580202" cy="579224"/>
            </a:xfrm>
            <a:prstGeom prst="rect">
              <a:avLst/>
            </a:prstGeom>
          </p:spPr>
        </p:pic>
        <p:pic>
          <p:nvPicPr>
            <p:cNvPr id="15" name="Grafik 14" descr="Ein Bild, das Kreis, Grafiken, Screenshot, Schrift enthält.&#10;&#10;Automatisch generierte Beschreibung">
              <a:extLst>
                <a:ext uri="{FF2B5EF4-FFF2-40B4-BE49-F238E27FC236}">
                  <a16:creationId xmlns:a16="http://schemas.microsoft.com/office/drawing/2014/main" id="{EAB4914A-F917-69A7-19D5-F6224F30B51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95664" y="4086703"/>
              <a:ext cx="578246" cy="579224"/>
            </a:xfrm>
            <a:prstGeom prst="rect">
              <a:avLst/>
            </a:prstGeom>
          </p:spPr>
        </p:pic>
        <p:pic>
          <p:nvPicPr>
            <p:cNvPr id="16" name="Grafik 15">
              <a:extLst>
                <a:ext uri="{FF2B5EF4-FFF2-40B4-BE49-F238E27FC236}">
                  <a16:creationId xmlns:a16="http://schemas.microsoft.com/office/drawing/2014/main" id="{53F39970-8770-C1EC-5FF9-600650DBE31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7924359" y="4080170"/>
              <a:ext cx="579222" cy="579222"/>
            </a:xfrm>
            <a:prstGeom prst="rect">
              <a:avLst/>
            </a:prstGeom>
          </p:spPr>
        </p:pic>
      </p:grpSp>
    </p:spTree>
    <p:extLst>
      <p:ext uri="{BB962C8B-B14F-4D97-AF65-F5344CB8AC3E}">
        <p14:creationId xmlns:p14="http://schemas.microsoft.com/office/powerpoint/2010/main" val="9376109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Abschluss 2 (QR fexbw)">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C5BA01-7EC4-128D-7A99-21BB23ABB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540000">
            <a:off x="214579" y="6298368"/>
            <a:ext cx="1999454" cy="414470"/>
          </a:xfrm>
          <a:prstGeom prst="rect">
            <a:avLst/>
          </a:prstGeom>
        </p:spPr>
      </p:pic>
      <p:sp>
        <p:nvSpPr>
          <p:cNvPr id="6" name="Rechteck: abgerundete Ecken 5">
            <a:extLst>
              <a:ext uri="{FF2B5EF4-FFF2-40B4-BE49-F238E27FC236}">
                <a16:creationId xmlns:a16="http://schemas.microsoft.com/office/drawing/2014/main" id="{EBAAF657-128A-3DBA-32A0-86E692362844}"/>
              </a:ext>
            </a:extLst>
          </p:cNvPr>
          <p:cNvSpPr/>
          <p:nvPr userDrawn="1"/>
        </p:nvSpPr>
        <p:spPr>
          <a:xfrm>
            <a:off x="2499360" y="706120"/>
            <a:ext cx="8732520" cy="4953000"/>
          </a:xfrm>
          <a:prstGeom prst="roundRect">
            <a:avLst>
              <a:gd name="adj" fmla="val 22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Grafiken, Screenshot, Grafikdesign, Design enthält.&#10;&#10;Automatisch generierte Beschreibung">
            <a:extLst>
              <a:ext uri="{FF2B5EF4-FFF2-40B4-BE49-F238E27FC236}">
                <a16:creationId xmlns:a16="http://schemas.microsoft.com/office/drawing/2014/main" id="{939F9240-3772-4EE9-83DA-81B970457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198879"/>
            <a:ext cx="7528560" cy="1498950"/>
          </a:xfrm>
          <a:prstGeom prst="rect">
            <a:avLst/>
          </a:prstGeom>
        </p:spPr>
      </p:pic>
      <p:pic>
        <p:nvPicPr>
          <p:cNvPr id="3" name="Grafik 2">
            <a:extLst>
              <a:ext uri="{FF2B5EF4-FFF2-40B4-BE49-F238E27FC236}">
                <a16:creationId xmlns:a16="http://schemas.microsoft.com/office/drawing/2014/main" id="{9D27D67A-E769-742B-E855-92536699BF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08452" y="6225276"/>
            <a:ext cx="4712705" cy="632724"/>
          </a:xfrm>
          <a:prstGeom prst="rect">
            <a:avLst/>
          </a:prstGeom>
        </p:spPr>
      </p:pic>
      <p:grpSp>
        <p:nvGrpSpPr>
          <p:cNvPr id="13" name="Gruppieren 12">
            <a:extLst>
              <a:ext uri="{FF2B5EF4-FFF2-40B4-BE49-F238E27FC236}">
                <a16:creationId xmlns:a16="http://schemas.microsoft.com/office/drawing/2014/main" id="{C3F3CC5A-C746-87A6-15E4-E21A8596A746}"/>
              </a:ext>
            </a:extLst>
          </p:cNvPr>
          <p:cNvGrpSpPr/>
          <p:nvPr userDrawn="1"/>
        </p:nvGrpSpPr>
        <p:grpSpPr>
          <a:xfrm>
            <a:off x="5166360" y="3380125"/>
            <a:ext cx="5746055" cy="1560093"/>
            <a:chOff x="5166360" y="3105834"/>
            <a:chExt cx="5746055" cy="1560093"/>
          </a:xfrm>
        </p:grpSpPr>
        <p:sp>
          <p:nvSpPr>
            <p:cNvPr id="7" name="Textfeld 6">
              <a:extLst>
                <a:ext uri="{FF2B5EF4-FFF2-40B4-BE49-F238E27FC236}">
                  <a16:creationId xmlns:a16="http://schemas.microsoft.com/office/drawing/2014/main" id="{80C7EFDC-9514-1197-A782-AD8C4E694CFC}"/>
                </a:ext>
              </a:extLst>
            </p:cNvPr>
            <p:cNvSpPr txBox="1"/>
            <p:nvPr userDrawn="1"/>
          </p:nvSpPr>
          <p:spPr>
            <a:xfrm>
              <a:off x="5166360" y="3105834"/>
              <a:ext cx="5746055" cy="646331"/>
            </a:xfrm>
            <a:prstGeom prst="rect">
              <a:avLst/>
            </a:prstGeom>
            <a:noFill/>
          </p:spPr>
          <p:txBody>
            <a:bodyPr wrap="square" rtlCol="0">
              <a:spAutoFit/>
            </a:bodyPr>
            <a:lstStyle/>
            <a:p>
              <a:r>
                <a:rPr lang="de-DE" sz="3600"/>
                <a:t>info</a:t>
              </a:r>
              <a:r>
                <a:rPr lang="de-DE" sz="3600" b="1"/>
                <a:t>@fexbw</a:t>
              </a:r>
              <a:r>
                <a:rPr lang="de-DE" sz="3600"/>
                <a:t>.de</a:t>
              </a:r>
              <a:endParaRPr lang="de-DE" sz="3600" b="1"/>
            </a:p>
          </p:txBody>
        </p:sp>
        <p:pic>
          <p:nvPicPr>
            <p:cNvPr id="10" name="Grafik 9" descr="Ein Bild, das Grafiken, Kreis, Logo, Schrift enthält.&#10;&#10;Automatisch generierte Beschreibung">
              <a:extLst>
                <a:ext uri="{FF2B5EF4-FFF2-40B4-BE49-F238E27FC236}">
                  <a16:creationId xmlns:a16="http://schemas.microsoft.com/office/drawing/2014/main" id="{3990731A-C02E-5A55-8809-DD193CE196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48129" y="4086703"/>
              <a:ext cx="579222" cy="579222"/>
            </a:xfrm>
            <a:prstGeom prst="rect">
              <a:avLst/>
            </a:prstGeom>
          </p:spPr>
        </p:pic>
        <p:pic>
          <p:nvPicPr>
            <p:cNvPr id="11" name="Grafik 10" descr="Ein Bild, das Symbol, Logo, Schrift, Grafiken enthält.&#10;&#10;Automatisch generierte Beschreibung">
              <a:extLst>
                <a:ext uri="{FF2B5EF4-FFF2-40B4-BE49-F238E27FC236}">
                  <a16:creationId xmlns:a16="http://schemas.microsoft.com/office/drawing/2014/main" id="{46BAF05E-173E-2164-7E75-6086C12FD59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70919" y="4086703"/>
              <a:ext cx="580202" cy="579224"/>
            </a:xfrm>
            <a:prstGeom prst="rect">
              <a:avLst/>
            </a:prstGeom>
          </p:spPr>
        </p:pic>
        <p:pic>
          <p:nvPicPr>
            <p:cNvPr id="12" name="Grafik 11" descr="Ein Bild, das Kreis, Grafiken, Screenshot, Schrift enthält.&#10;&#10;Automatisch generierte Beschreibung">
              <a:extLst>
                <a:ext uri="{FF2B5EF4-FFF2-40B4-BE49-F238E27FC236}">
                  <a16:creationId xmlns:a16="http://schemas.microsoft.com/office/drawing/2014/main" id="{9F3F493A-936E-8847-AD74-C2A88AF38A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95664" y="4086703"/>
              <a:ext cx="578246" cy="579224"/>
            </a:xfrm>
            <a:prstGeom prst="rect">
              <a:avLst/>
            </a:prstGeom>
          </p:spPr>
        </p:pic>
        <p:pic>
          <p:nvPicPr>
            <p:cNvPr id="4" name="Grafik 3">
              <a:extLst>
                <a:ext uri="{FF2B5EF4-FFF2-40B4-BE49-F238E27FC236}">
                  <a16:creationId xmlns:a16="http://schemas.microsoft.com/office/drawing/2014/main" id="{25EA20AC-EBBB-0358-C5E3-7E9DBA24A77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7924359" y="4080170"/>
              <a:ext cx="579222" cy="579222"/>
            </a:xfrm>
            <a:prstGeom prst="rect">
              <a:avLst/>
            </a:prstGeom>
          </p:spPr>
        </p:pic>
      </p:grpSp>
      <p:pic>
        <p:nvPicPr>
          <p:cNvPr id="9" name="Grafik 8" descr="Ein Bild, das Screenshot, Muster, Kreis, Design enthält.&#10;&#10;Automatisch generierte Beschreibung">
            <a:extLst>
              <a:ext uri="{FF2B5EF4-FFF2-40B4-BE49-F238E27FC236}">
                <a16:creationId xmlns:a16="http://schemas.microsoft.com/office/drawing/2014/main" id="{50FD32A4-981C-6CC5-D463-0E66641DE80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844704" y="3075099"/>
            <a:ext cx="2170146" cy="2170146"/>
          </a:xfrm>
          <a:prstGeom prst="rect">
            <a:avLst/>
          </a:prstGeom>
        </p:spPr>
      </p:pic>
    </p:spTree>
    <p:extLst>
      <p:ext uri="{BB962C8B-B14F-4D97-AF65-F5344CB8AC3E}">
        <p14:creationId xmlns:p14="http://schemas.microsoft.com/office/powerpoint/2010/main" val="327006156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Abschluss 2 (QR Evaluatio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C5BA01-7EC4-128D-7A99-21BB23ABB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540000">
            <a:off x="214579" y="6298368"/>
            <a:ext cx="1999454" cy="414470"/>
          </a:xfrm>
          <a:prstGeom prst="rect">
            <a:avLst/>
          </a:prstGeom>
        </p:spPr>
      </p:pic>
      <p:sp>
        <p:nvSpPr>
          <p:cNvPr id="6" name="Rechteck: abgerundete Ecken 5">
            <a:extLst>
              <a:ext uri="{FF2B5EF4-FFF2-40B4-BE49-F238E27FC236}">
                <a16:creationId xmlns:a16="http://schemas.microsoft.com/office/drawing/2014/main" id="{EBAAF657-128A-3DBA-32A0-86E692362844}"/>
              </a:ext>
            </a:extLst>
          </p:cNvPr>
          <p:cNvSpPr/>
          <p:nvPr userDrawn="1"/>
        </p:nvSpPr>
        <p:spPr>
          <a:xfrm>
            <a:off x="2499360" y="706120"/>
            <a:ext cx="8732520" cy="4953000"/>
          </a:xfrm>
          <a:prstGeom prst="roundRect">
            <a:avLst>
              <a:gd name="adj" fmla="val 22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Grafiken, Screenshot, Grafikdesign, Design enthält.&#10;&#10;Automatisch generierte Beschreibung">
            <a:extLst>
              <a:ext uri="{FF2B5EF4-FFF2-40B4-BE49-F238E27FC236}">
                <a16:creationId xmlns:a16="http://schemas.microsoft.com/office/drawing/2014/main" id="{939F9240-3772-4EE9-83DA-81B970457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198879"/>
            <a:ext cx="7528560" cy="1498950"/>
          </a:xfrm>
          <a:prstGeom prst="rect">
            <a:avLst/>
          </a:prstGeom>
        </p:spPr>
      </p:pic>
      <p:pic>
        <p:nvPicPr>
          <p:cNvPr id="3" name="Grafik 2">
            <a:extLst>
              <a:ext uri="{FF2B5EF4-FFF2-40B4-BE49-F238E27FC236}">
                <a16:creationId xmlns:a16="http://schemas.microsoft.com/office/drawing/2014/main" id="{9D27D67A-E769-742B-E855-92536699BF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982396" y="6188577"/>
            <a:ext cx="4712705" cy="632724"/>
          </a:xfrm>
          <a:prstGeom prst="rect">
            <a:avLst/>
          </a:prstGeom>
        </p:spPr>
      </p:pic>
      <p:grpSp>
        <p:nvGrpSpPr>
          <p:cNvPr id="13" name="Gruppieren 12">
            <a:extLst>
              <a:ext uri="{FF2B5EF4-FFF2-40B4-BE49-F238E27FC236}">
                <a16:creationId xmlns:a16="http://schemas.microsoft.com/office/drawing/2014/main" id="{C3F3CC5A-C746-87A6-15E4-E21A8596A746}"/>
              </a:ext>
            </a:extLst>
          </p:cNvPr>
          <p:cNvGrpSpPr/>
          <p:nvPr userDrawn="1"/>
        </p:nvGrpSpPr>
        <p:grpSpPr>
          <a:xfrm>
            <a:off x="5166360" y="3380125"/>
            <a:ext cx="5746055" cy="1560093"/>
            <a:chOff x="5166360" y="3105834"/>
            <a:chExt cx="5746055" cy="1560093"/>
          </a:xfrm>
        </p:grpSpPr>
        <p:sp>
          <p:nvSpPr>
            <p:cNvPr id="7" name="Textfeld 6">
              <a:extLst>
                <a:ext uri="{FF2B5EF4-FFF2-40B4-BE49-F238E27FC236}">
                  <a16:creationId xmlns:a16="http://schemas.microsoft.com/office/drawing/2014/main" id="{80C7EFDC-9514-1197-A782-AD8C4E694CFC}"/>
                </a:ext>
              </a:extLst>
            </p:cNvPr>
            <p:cNvSpPr txBox="1"/>
            <p:nvPr userDrawn="1"/>
          </p:nvSpPr>
          <p:spPr>
            <a:xfrm>
              <a:off x="5166360" y="3105834"/>
              <a:ext cx="5746055" cy="646331"/>
            </a:xfrm>
            <a:prstGeom prst="rect">
              <a:avLst/>
            </a:prstGeom>
            <a:noFill/>
          </p:spPr>
          <p:txBody>
            <a:bodyPr wrap="square" rtlCol="0">
              <a:spAutoFit/>
            </a:bodyPr>
            <a:lstStyle/>
            <a:p>
              <a:r>
                <a:rPr lang="de-DE" sz="3600"/>
                <a:t>info</a:t>
              </a:r>
              <a:r>
                <a:rPr lang="de-DE" sz="3600" b="1"/>
                <a:t>@fexbw</a:t>
              </a:r>
              <a:r>
                <a:rPr lang="de-DE" sz="3600"/>
                <a:t>.de</a:t>
              </a:r>
              <a:endParaRPr lang="de-DE" sz="3600" b="1"/>
            </a:p>
          </p:txBody>
        </p:sp>
        <p:pic>
          <p:nvPicPr>
            <p:cNvPr id="10" name="Grafik 9" descr="Ein Bild, das Grafiken, Kreis, Logo, Schrift enthält.&#10;&#10;Automatisch generierte Beschreibung">
              <a:extLst>
                <a:ext uri="{FF2B5EF4-FFF2-40B4-BE49-F238E27FC236}">
                  <a16:creationId xmlns:a16="http://schemas.microsoft.com/office/drawing/2014/main" id="{3990731A-C02E-5A55-8809-DD193CE196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48129" y="4086703"/>
              <a:ext cx="579222" cy="579222"/>
            </a:xfrm>
            <a:prstGeom prst="rect">
              <a:avLst/>
            </a:prstGeom>
          </p:spPr>
        </p:pic>
        <p:pic>
          <p:nvPicPr>
            <p:cNvPr id="11" name="Grafik 10" descr="Ein Bild, das Symbol, Logo, Schrift, Grafiken enthält.&#10;&#10;Automatisch generierte Beschreibung">
              <a:extLst>
                <a:ext uri="{FF2B5EF4-FFF2-40B4-BE49-F238E27FC236}">
                  <a16:creationId xmlns:a16="http://schemas.microsoft.com/office/drawing/2014/main" id="{46BAF05E-173E-2164-7E75-6086C12FD59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70919" y="4086703"/>
              <a:ext cx="580202" cy="579224"/>
            </a:xfrm>
            <a:prstGeom prst="rect">
              <a:avLst/>
            </a:prstGeom>
          </p:spPr>
        </p:pic>
        <p:pic>
          <p:nvPicPr>
            <p:cNvPr id="12" name="Grafik 11" descr="Ein Bild, das Kreis, Grafiken, Screenshot, Schrift enthält.&#10;&#10;Automatisch generierte Beschreibung">
              <a:extLst>
                <a:ext uri="{FF2B5EF4-FFF2-40B4-BE49-F238E27FC236}">
                  <a16:creationId xmlns:a16="http://schemas.microsoft.com/office/drawing/2014/main" id="{9F3F493A-936E-8847-AD74-C2A88AF38A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95664" y="4086703"/>
              <a:ext cx="578246" cy="579224"/>
            </a:xfrm>
            <a:prstGeom prst="rect">
              <a:avLst/>
            </a:prstGeom>
          </p:spPr>
        </p:pic>
        <p:pic>
          <p:nvPicPr>
            <p:cNvPr id="4" name="Grafik 3">
              <a:extLst>
                <a:ext uri="{FF2B5EF4-FFF2-40B4-BE49-F238E27FC236}">
                  <a16:creationId xmlns:a16="http://schemas.microsoft.com/office/drawing/2014/main" id="{25EA20AC-EBBB-0358-C5E3-7E9DBA24A77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7924359" y="4080170"/>
              <a:ext cx="579222" cy="579222"/>
            </a:xfrm>
            <a:prstGeom prst="rect">
              <a:avLst/>
            </a:prstGeom>
          </p:spPr>
        </p:pic>
      </p:grpSp>
      <p:pic>
        <p:nvPicPr>
          <p:cNvPr id="9" name="Grafik 8">
            <a:extLst>
              <a:ext uri="{FF2B5EF4-FFF2-40B4-BE49-F238E27FC236}">
                <a16:creationId xmlns:a16="http://schemas.microsoft.com/office/drawing/2014/main" id="{50FD32A4-981C-6CC5-D463-0E66641DE80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844704" y="3075099"/>
            <a:ext cx="2170146" cy="2170146"/>
          </a:xfrm>
          <a:prstGeom prst="rect">
            <a:avLst/>
          </a:prstGeom>
        </p:spPr>
      </p:pic>
    </p:spTree>
    <p:extLst>
      <p:ext uri="{BB962C8B-B14F-4D97-AF65-F5344CB8AC3E}">
        <p14:creationId xmlns:p14="http://schemas.microsoft.com/office/powerpoint/2010/main" val="290412492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C5BA01-7EC4-128D-7A99-21BB23ABB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540000">
            <a:off x="214579" y="6298368"/>
            <a:ext cx="1999454" cy="414470"/>
          </a:xfrm>
          <a:prstGeom prst="rect">
            <a:avLst/>
          </a:prstGeom>
        </p:spPr>
      </p:pic>
    </p:spTree>
    <p:extLst>
      <p:ext uri="{BB962C8B-B14F-4D97-AF65-F5344CB8AC3E}">
        <p14:creationId xmlns:p14="http://schemas.microsoft.com/office/powerpoint/2010/main" val="321853734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28704-8A81-596A-3F58-C74FEB554A5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5F0ECB8-189A-45B1-84DE-AA18CCB954E8}"/>
              </a:ext>
            </a:extLst>
          </p:cNvPr>
          <p:cNvSpPr>
            <a:spLocks noGrp="1"/>
          </p:cNvSpPr>
          <p:nvPr>
            <p:ph type="dt" sz="half" idx="10"/>
          </p:nvPr>
        </p:nvSpPr>
        <p:spPr>
          <a:xfrm>
            <a:off x="4216400" y="6356350"/>
            <a:ext cx="1257300" cy="365125"/>
          </a:xfrm>
          <a:prstGeom prst="rect">
            <a:avLst/>
          </a:prstGeom>
        </p:spPr>
        <p:txBody>
          <a:bodyPr/>
          <a:lstStyle/>
          <a:p>
            <a:fld id="{61DA99CA-68D5-473F-91BD-58265C17D6D9}" type="datetimeFigureOut">
              <a:rPr lang="de-DE" smtClean="0"/>
              <a:t>27.08.2025</a:t>
            </a:fld>
            <a:endParaRPr lang="de-DE"/>
          </a:p>
        </p:txBody>
      </p:sp>
      <p:sp>
        <p:nvSpPr>
          <p:cNvPr id="4" name="Fußzeilenplatzhalter 3">
            <a:extLst>
              <a:ext uri="{FF2B5EF4-FFF2-40B4-BE49-F238E27FC236}">
                <a16:creationId xmlns:a16="http://schemas.microsoft.com/office/drawing/2014/main" id="{6992B6F1-0DEE-3C51-6DF2-EF3BFAE7D089}"/>
              </a:ext>
            </a:extLst>
          </p:cNvPr>
          <p:cNvSpPr>
            <a:spLocks noGrp="1"/>
          </p:cNvSpPr>
          <p:nvPr>
            <p:ph type="ftr" sz="quarter" idx="11"/>
          </p:nvPr>
        </p:nvSpPr>
        <p:spPr>
          <a:xfrm>
            <a:off x="57277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23A1ACA2-5AB9-A995-5EFC-E25837790F1B}"/>
              </a:ext>
            </a:extLst>
          </p:cNvPr>
          <p:cNvSpPr>
            <a:spLocks noGrp="1"/>
          </p:cNvSpPr>
          <p:nvPr>
            <p:ph type="sldNum" sz="quarter" idx="12"/>
          </p:nvPr>
        </p:nvSpPr>
        <p:spPr>
          <a:xfrm>
            <a:off x="10096500" y="6356350"/>
            <a:ext cx="1257300" cy="365125"/>
          </a:xfrm>
          <a:prstGeom prst="rect">
            <a:avLst/>
          </a:prstGeom>
        </p:spPr>
        <p:txBody>
          <a:bodyPr/>
          <a:lstStyle/>
          <a:p>
            <a:fld id="{A94DFD5A-E57F-44CA-B050-F54F003D57E9}" type="slidenum">
              <a:rPr lang="de-DE" smtClean="0"/>
              <a:t>‹#›</a:t>
            </a:fld>
            <a:endParaRPr lang="de-DE"/>
          </a:p>
        </p:txBody>
      </p:sp>
      <p:pic>
        <p:nvPicPr>
          <p:cNvPr id="6" name="Grafik 5">
            <a:extLst>
              <a:ext uri="{FF2B5EF4-FFF2-40B4-BE49-F238E27FC236}">
                <a16:creationId xmlns:a16="http://schemas.microsoft.com/office/drawing/2014/main" id="{49EF31F2-E939-35ED-3E58-118F625C6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540000">
            <a:off x="214579" y="6298368"/>
            <a:ext cx="1999454" cy="414470"/>
          </a:xfrm>
          <a:prstGeom prst="rect">
            <a:avLst/>
          </a:prstGeom>
        </p:spPr>
      </p:pic>
    </p:spTree>
    <p:extLst>
      <p:ext uri="{BB962C8B-B14F-4D97-AF65-F5344CB8AC3E}">
        <p14:creationId xmlns:p14="http://schemas.microsoft.com/office/powerpoint/2010/main" val="407030397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7D850-49A0-ADB8-13E0-15DDF0B2275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20DE56-8D0E-DA5A-E1F2-0AE6C00E43B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BAFCDE2-A234-CFA3-B4BA-826E4AE8C8F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A6E0BC8-E9D5-A566-0241-E855147DCDEC}"/>
              </a:ext>
            </a:extLst>
          </p:cNvPr>
          <p:cNvSpPr>
            <a:spLocks noGrp="1"/>
          </p:cNvSpPr>
          <p:nvPr>
            <p:ph type="dt" sz="half" idx="10"/>
          </p:nvPr>
        </p:nvSpPr>
        <p:spPr>
          <a:xfrm>
            <a:off x="838200" y="6356350"/>
            <a:ext cx="2743200" cy="365125"/>
          </a:xfrm>
          <a:prstGeom prst="rect">
            <a:avLst/>
          </a:prstGeom>
        </p:spPr>
        <p:txBody>
          <a:bodyPr/>
          <a:lstStyle/>
          <a:p>
            <a:fld id="{61DA99CA-68D5-473F-91BD-58265C17D6D9}" type="datetimeFigureOut">
              <a:rPr lang="de-DE" smtClean="0"/>
              <a:t>27.08.2025</a:t>
            </a:fld>
            <a:endParaRPr lang="de-DE"/>
          </a:p>
        </p:txBody>
      </p:sp>
      <p:sp>
        <p:nvSpPr>
          <p:cNvPr id="6" name="Fußzeilenplatzhalter 5">
            <a:extLst>
              <a:ext uri="{FF2B5EF4-FFF2-40B4-BE49-F238E27FC236}">
                <a16:creationId xmlns:a16="http://schemas.microsoft.com/office/drawing/2014/main" id="{1FB1A008-0941-341E-7B26-CCE5EC1873DE}"/>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9CEE9298-3E58-522B-C6EF-D61CC023B75C}"/>
              </a:ext>
            </a:extLst>
          </p:cNvPr>
          <p:cNvSpPr>
            <a:spLocks noGrp="1"/>
          </p:cNvSpPr>
          <p:nvPr>
            <p:ph type="sldNum" sz="quarter" idx="12"/>
          </p:nvPr>
        </p:nvSpPr>
        <p:spPr>
          <a:xfrm>
            <a:off x="8610600" y="6356350"/>
            <a:ext cx="2743200" cy="365125"/>
          </a:xfrm>
          <a:prstGeom prst="rect">
            <a:avLst/>
          </a:prstGeom>
        </p:spPr>
        <p:txBody>
          <a:bodyPr/>
          <a:lstStyle/>
          <a:p>
            <a:fld id="{A94DFD5A-E57F-44CA-B050-F54F003D57E9}" type="slidenum">
              <a:rPr lang="de-DE" smtClean="0"/>
              <a:t>‹#›</a:t>
            </a:fld>
            <a:endParaRPr lang="de-DE"/>
          </a:p>
        </p:txBody>
      </p:sp>
    </p:spTree>
    <p:extLst>
      <p:ext uri="{BB962C8B-B14F-4D97-AF65-F5344CB8AC3E}">
        <p14:creationId xmlns:p14="http://schemas.microsoft.com/office/powerpoint/2010/main" val="168818188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C8184-F6E8-0ADC-DE95-2553EDCDF2C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7E78B2A-426A-7DB6-AC67-57651533D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36F74C-03D7-662F-8798-8890E95E32E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449EEC9-4DF1-6517-3BDE-F42308C33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DDE5D1B-03E7-0545-F3F9-A1E3796ED10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2842549-25EE-CAA8-F2EA-80745E91F172}"/>
              </a:ext>
            </a:extLst>
          </p:cNvPr>
          <p:cNvSpPr>
            <a:spLocks noGrp="1"/>
          </p:cNvSpPr>
          <p:nvPr>
            <p:ph type="dt" sz="half" idx="10"/>
          </p:nvPr>
        </p:nvSpPr>
        <p:spPr>
          <a:xfrm>
            <a:off x="838200" y="6356350"/>
            <a:ext cx="2743200" cy="365125"/>
          </a:xfrm>
          <a:prstGeom prst="rect">
            <a:avLst/>
          </a:prstGeom>
        </p:spPr>
        <p:txBody>
          <a:bodyPr/>
          <a:lstStyle/>
          <a:p>
            <a:fld id="{61DA99CA-68D5-473F-91BD-58265C17D6D9}" type="datetimeFigureOut">
              <a:rPr lang="de-DE" smtClean="0"/>
              <a:t>27.08.2025</a:t>
            </a:fld>
            <a:endParaRPr lang="de-DE"/>
          </a:p>
        </p:txBody>
      </p:sp>
      <p:sp>
        <p:nvSpPr>
          <p:cNvPr id="8" name="Fußzeilenplatzhalter 7">
            <a:extLst>
              <a:ext uri="{FF2B5EF4-FFF2-40B4-BE49-F238E27FC236}">
                <a16:creationId xmlns:a16="http://schemas.microsoft.com/office/drawing/2014/main" id="{9FAB645E-6E7B-EA70-30CB-6C8191D209E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69B2F0D2-99E5-F598-AD41-775C7689F0A1}"/>
              </a:ext>
            </a:extLst>
          </p:cNvPr>
          <p:cNvSpPr>
            <a:spLocks noGrp="1"/>
          </p:cNvSpPr>
          <p:nvPr>
            <p:ph type="sldNum" sz="quarter" idx="12"/>
          </p:nvPr>
        </p:nvSpPr>
        <p:spPr>
          <a:xfrm>
            <a:off x="8610600" y="6356350"/>
            <a:ext cx="2743200" cy="365125"/>
          </a:xfrm>
          <a:prstGeom prst="rect">
            <a:avLst/>
          </a:prstGeom>
        </p:spPr>
        <p:txBody>
          <a:bodyPr/>
          <a:lstStyle/>
          <a:p>
            <a:fld id="{A94DFD5A-E57F-44CA-B050-F54F003D57E9}" type="slidenum">
              <a:rPr lang="de-DE" smtClean="0"/>
              <a:t>‹#›</a:t>
            </a:fld>
            <a:endParaRPr lang="de-DE"/>
          </a:p>
        </p:txBody>
      </p:sp>
    </p:spTree>
    <p:extLst>
      <p:ext uri="{BB962C8B-B14F-4D97-AF65-F5344CB8AC3E}">
        <p14:creationId xmlns:p14="http://schemas.microsoft.com/office/powerpoint/2010/main" val="372563385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tile tx="-266700" ty="-158750" sx="70000" sy="70000" flip="none" algn="l"/>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C31811-99B8-4900-7566-118C831EE9A3}"/>
              </a:ext>
            </a:extLst>
          </p:cNvPr>
          <p:cNvSpPr>
            <a:spLocks noGrp="1"/>
          </p:cNvSpPr>
          <p:nvPr>
            <p:ph type="body" idx="1"/>
          </p:nvPr>
        </p:nvSpPr>
        <p:spPr>
          <a:xfrm>
            <a:off x="5359880" y="1314451"/>
            <a:ext cx="6432070" cy="4400550"/>
          </a:xfrm>
          <a:prstGeom prst="roundRect">
            <a:avLst>
              <a:gd name="adj" fmla="val 1732"/>
            </a:avLst>
          </a:prstGeom>
          <a:solidFill>
            <a:schemeClr val="bg1">
              <a:lumMod val="85000"/>
            </a:schemeClr>
          </a:solidFill>
        </p:spPr>
        <p:txBody>
          <a:bodyPr vert="horz" lIns="91440" tIns="61200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B3588A12-24B9-E603-EC8E-361F43F979D6}"/>
              </a:ext>
            </a:extLst>
          </p:cNvPr>
          <p:cNvSpPr/>
          <p:nvPr userDrawn="1"/>
        </p:nvSpPr>
        <p:spPr>
          <a:xfrm rot="21540000">
            <a:off x="-183078" y="6066498"/>
            <a:ext cx="12672693" cy="95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7DA8CD44-561B-C4DB-8BAC-9B2E967BEBC5}"/>
              </a:ext>
            </a:extLst>
          </p:cNvPr>
          <p:cNvSpPr>
            <a:spLocks noGrp="1"/>
          </p:cNvSpPr>
          <p:nvPr>
            <p:ph type="title"/>
          </p:nvPr>
        </p:nvSpPr>
        <p:spPr>
          <a:xfrm rot="-60000">
            <a:off x="4760505" y="482221"/>
            <a:ext cx="8032170" cy="1022914"/>
          </a:xfrm>
          <a:prstGeom prst="roundRect">
            <a:avLst>
              <a:gd name="adj" fmla="val 5890"/>
            </a:avLst>
          </a:prstGeom>
          <a:solidFill>
            <a:srgbClr val="D93F18"/>
          </a:solidFill>
        </p:spPr>
        <p:txBody>
          <a:bodyPr vert="horz" lIns="468000" tIns="45720" rIns="91440" bIns="45720" rtlCol="0" anchor="ctr">
            <a:normAutofit/>
          </a:bodyPr>
          <a:lstStyle/>
          <a:p>
            <a:r>
              <a:rPr lang="de-DE"/>
              <a:t>Mastertitelformat bearbeiten</a:t>
            </a:r>
          </a:p>
        </p:txBody>
      </p:sp>
      <p:sp>
        <p:nvSpPr>
          <p:cNvPr id="4" name="Datumsplatzhalter 3">
            <a:extLst>
              <a:ext uri="{FF2B5EF4-FFF2-40B4-BE49-F238E27FC236}">
                <a16:creationId xmlns:a16="http://schemas.microsoft.com/office/drawing/2014/main" id="{CD758818-72DE-6A38-4910-31862CBBECFF}"/>
              </a:ext>
            </a:extLst>
          </p:cNvPr>
          <p:cNvSpPr>
            <a:spLocks noGrp="1"/>
          </p:cNvSpPr>
          <p:nvPr>
            <p:ph type="dt" sz="half" idx="2"/>
          </p:nvPr>
        </p:nvSpPr>
        <p:spPr>
          <a:xfrm>
            <a:off x="3942272" y="6356350"/>
            <a:ext cx="14176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A99CA-68D5-473F-91BD-58265C17D6D9}" type="datetimeFigureOut">
              <a:rPr lang="de-DE" smtClean="0"/>
              <a:t>27.08.2025</a:t>
            </a:fld>
            <a:endParaRPr lang="de-DE"/>
          </a:p>
        </p:txBody>
      </p:sp>
      <p:sp>
        <p:nvSpPr>
          <p:cNvPr id="5" name="Fußzeilenplatzhalter 4">
            <a:extLst>
              <a:ext uri="{FF2B5EF4-FFF2-40B4-BE49-F238E27FC236}">
                <a16:creationId xmlns:a16="http://schemas.microsoft.com/office/drawing/2014/main" id="{A95AEE98-746D-5642-D409-3EACAF7CADD1}"/>
              </a:ext>
            </a:extLst>
          </p:cNvPr>
          <p:cNvSpPr>
            <a:spLocks noGrp="1"/>
          </p:cNvSpPr>
          <p:nvPr>
            <p:ph type="ftr" sz="quarter" idx="3"/>
          </p:nvPr>
        </p:nvSpPr>
        <p:spPr>
          <a:xfrm>
            <a:off x="559998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B32CAF7-6D87-DC5E-A867-F79CBCD3CD03}"/>
              </a:ext>
            </a:extLst>
          </p:cNvPr>
          <p:cNvSpPr>
            <a:spLocks noGrp="1"/>
          </p:cNvSpPr>
          <p:nvPr>
            <p:ph type="sldNum" sz="quarter" idx="4"/>
          </p:nvPr>
        </p:nvSpPr>
        <p:spPr>
          <a:xfrm>
            <a:off x="9954882" y="6356350"/>
            <a:ext cx="13989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FD5A-E57F-44CA-B050-F54F003D57E9}" type="slidenum">
              <a:rPr lang="de-DE" smtClean="0"/>
              <a:t>‹#›</a:t>
            </a:fld>
            <a:endParaRPr lang="de-DE"/>
          </a:p>
        </p:txBody>
      </p:sp>
    </p:spTree>
    <p:extLst>
      <p:ext uri="{BB962C8B-B14F-4D97-AF65-F5344CB8AC3E}">
        <p14:creationId xmlns:p14="http://schemas.microsoft.com/office/powerpoint/2010/main" val="339958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2" r:id="rId13"/>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859762"/>
      </p:ext>
    </p:extLst>
  </p:cSld>
  <p:clrMap bg1="lt1" tx1="dk1" bg2="lt2" tx2="dk2" accent1="accent1" accent2="accent2" accent3="accent3" accent4="accent4" accent5="accent5" accent6="accent6" hlink="hlink" folHlink="folHlink"/>
  <p:sldLayoutIdLst>
    <p:sldLayoutId id="2147483698" r:id="rId1"/>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68839"/>
      </p:ext>
    </p:extLst>
  </p:cSld>
  <p:clrMap bg1="dk1" tx1="lt1" bg2="dk2" tx2="lt2" accent1="accent1" accent2="accent2" accent3="accent3" accent4="accent4" accent5="accent5" accent6="accent6" hlink="hlink" folHlink="folHlink"/>
  <p:sldLayoutIdLst>
    <p:sldLayoutId id="2147483700" r:id="rId1"/>
  </p:sldLayoutIdLst>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sv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7.svg"/><Relationship Id="rId11" Type="http://schemas.openxmlformats.org/officeDocument/2006/relationships/image" Target="../media/image5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sv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7.svg"/><Relationship Id="rId11" Type="http://schemas.openxmlformats.org/officeDocument/2006/relationships/image" Target="../media/image5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63.svg"/><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4.svg"/><Relationship Id="rId11" Type="http://schemas.openxmlformats.org/officeDocument/2006/relationships/image" Target="../media/image5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63.svg"/><Relationship Id="rId9"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4.svg"/><Relationship Id="rId11" Type="http://schemas.openxmlformats.org/officeDocument/2006/relationships/image" Target="../media/image5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63.sv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sv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4.svg"/><Relationship Id="rId11" Type="http://schemas.openxmlformats.org/officeDocument/2006/relationships/image" Target="../media/image52.png"/><Relationship Id="rId5" Type="http://schemas.openxmlformats.org/officeDocument/2006/relationships/image" Target="../media/image56.png"/><Relationship Id="rId10" Type="http://schemas.openxmlformats.org/officeDocument/2006/relationships/image" Target="../media/image66.svg"/><Relationship Id="rId4" Type="http://schemas.openxmlformats.org/officeDocument/2006/relationships/image" Target="../media/image63.sv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38.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3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29.png"/><Relationship Id="rId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32.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29.png"/><Relationship Id="rId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3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2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2E9CB4C-D68F-4CF5-CCF7-84E583B58B4E}"/>
              </a:ext>
            </a:extLst>
          </p:cNvPr>
          <p:cNvSpPr>
            <a:spLocks noGrp="1"/>
          </p:cNvSpPr>
          <p:nvPr>
            <p:ph type="ctrTitle"/>
          </p:nvPr>
        </p:nvSpPr>
        <p:spPr/>
        <p:txBody>
          <a:bodyPr>
            <a:normAutofit/>
          </a:bodyPr>
          <a:lstStyle/>
          <a:p>
            <a:r>
              <a:rPr lang="de-DE" sz="8000" err="1"/>
              <a:t>Da.</a:t>
            </a:r>
            <a:r>
              <a:rPr lang="de-DE" sz="8000" b="1" err="1"/>
              <a:t>Gegen</a:t>
            </a:r>
            <a:r>
              <a:rPr lang="de-DE" sz="8000" err="1"/>
              <a:t>.Rede</a:t>
            </a:r>
            <a:endParaRPr lang="de-DE" sz="8000"/>
          </a:p>
        </p:txBody>
      </p:sp>
      <p:sp>
        <p:nvSpPr>
          <p:cNvPr id="5" name="Untertitel 4">
            <a:extLst>
              <a:ext uri="{FF2B5EF4-FFF2-40B4-BE49-F238E27FC236}">
                <a16:creationId xmlns:a16="http://schemas.microsoft.com/office/drawing/2014/main" id="{24E03FBA-D8D6-4DDF-9696-F10848D2ABD3}"/>
              </a:ext>
            </a:extLst>
          </p:cNvPr>
          <p:cNvSpPr>
            <a:spLocks noGrp="1"/>
          </p:cNvSpPr>
          <p:nvPr>
            <p:ph type="subTitle" idx="1"/>
          </p:nvPr>
        </p:nvSpPr>
        <p:spPr>
          <a:xfrm>
            <a:off x="6845658" y="4800600"/>
            <a:ext cx="3643402" cy="533400"/>
          </a:xfrm>
          <a:prstGeom prst="roundRect">
            <a:avLst>
              <a:gd name="adj" fmla="val 9524"/>
            </a:avLst>
          </a:prstGeom>
          <a:solidFill>
            <a:schemeClr val="accent2"/>
          </a:solidFill>
        </p:spPr>
        <p:txBody>
          <a:bodyPr anchor="ctr" anchorCtr="0">
            <a:normAutofit/>
          </a:bodyPr>
          <a:lstStyle/>
          <a:p>
            <a:r>
              <a:rPr lang="de-DE" b="1" i="1">
                <a:solidFill>
                  <a:schemeClr val="bg1"/>
                </a:solidFill>
              </a:rPr>
              <a:t>#3 | Gegenrede</a:t>
            </a:r>
          </a:p>
        </p:txBody>
      </p:sp>
    </p:spTree>
    <p:extLst>
      <p:ext uri="{BB962C8B-B14F-4D97-AF65-F5344CB8AC3E}">
        <p14:creationId xmlns:p14="http://schemas.microsoft.com/office/powerpoint/2010/main" val="383659699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E595F82-E1DD-D0C8-9ED7-A22F126851A9}"/>
              </a:ext>
            </a:extLst>
          </p:cNvPr>
          <p:cNvPicPr>
            <a:picLocks noChangeAspect="1"/>
          </p:cNvPicPr>
          <p:nvPr/>
        </p:nvPicPr>
        <p:blipFill>
          <a:blip r:embed="rId3">
            <a:extLst>
              <a:ext uri="{28A0092B-C50C-407E-A947-70E740481C1C}">
                <a14:useLocalDpi xmlns:a14="http://schemas.microsoft.com/office/drawing/2010/main" val="0"/>
              </a:ext>
            </a:extLst>
          </a:blip>
          <a:srcRect l="-62390" t="-50467" r="-46832" b="-58756"/>
          <a:stretch>
            <a:fillRect/>
          </a:stretch>
        </p:blipFill>
        <p:spPr>
          <a:xfrm>
            <a:off x="-556395" y="-1217221"/>
            <a:ext cx="13061491" cy="8709402"/>
          </a:xfrm>
          <a:prstGeom prst="rect">
            <a:avLst/>
          </a:prstGeom>
          <a:solidFill>
            <a:schemeClr val="tx1"/>
          </a:solidFill>
        </p:spPr>
      </p:pic>
      <p:sp>
        <p:nvSpPr>
          <p:cNvPr id="7" name="Textfeld 6">
            <a:extLst>
              <a:ext uri="{FF2B5EF4-FFF2-40B4-BE49-F238E27FC236}">
                <a16:creationId xmlns:a16="http://schemas.microsoft.com/office/drawing/2014/main" id="{33BB3BDC-566B-7431-EDC1-E1AAFE14453D}"/>
              </a:ext>
            </a:extLst>
          </p:cNvPr>
          <p:cNvSpPr txBox="1"/>
          <p:nvPr/>
        </p:nvSpPr>
        <p:spPr>
          <a:xfrm>
            <a:off x="589190" y="4727726"/>
            <a:ext cx="10129610" cy="2130274"/>
          </a:xfrm>
          <a:prstGeom prst="roundRect">
            <a:avLst/>
          </a:prstGeom>
          <a:effectLst>
            <a:outerShdw blurRad="50800" dist="38100" dir="2700000" algn="tl" rotWithShape="0">
              <a:prstClr val="black">
                <a:alpha val="90000"/>
              </a:prstClr>
            </a:outerShdw>
          </a:effectLst>
        </p:spPr>
        <p:txBody>
          <a:bodyPr vert="horz" lIns="91440" tIns="45720" rIns="91440" bIns="45720" rtlCol="0">
            <a:normAutofit/>
          </a:bodyPr>
          <a:lstStyle>
            <a:defPPr>
              <a:defRPr lang="de-DE"/>
            </a:defPPr>
            <a:lvl1pPr>
              <a:lnSpc>
                <a:spcPct val="90000"/>
              </a:lnSpc>
              <a:spcBef>
                <a:spcPct val="0"/>
              </a:spcBef>
              <a:spcAft>
                <a:spcPts val="600"/>
              </a:spcAft>
              <a:defRPr sz="12500" b="1">
                <a:solidFill>
                  <a:schemeClr val="bg1"/>
                </a:solidFill>
              </a:defRPr>
            </a:lvl1pPr>
          </a:lstStyle>
          <a:p>
            <a:r>
              <a:rPr lang="en-US" err="1"/>
              <a:t>Hate</a:t>
            </a:r>
            <a:r>
              <a:rPr lang="en-US" b="0" err="1"/>
              <a:t>Speech</a:t>
            </a:r>
            <a:r>
              <a:rPr lang="en-US" b="0"/>
              <a:t>?!</a:t>
            </a:r>
          </a:p>
        </p:txBody>
      </p:sp>
      <p:sp>
        <p:nvSpPr>
          <p:cNvPr id="12" name="Rechteck 11">
            <a:extLst>
              <a:ext uri="{FF2B5EF4-FFF2-40B4-BE49-F238E27FC236}">
                <a16:creationId xmlns:a16="http://schemas.microsoft.com/office/drawing/2014/main" id="{99A06074-E6A5-975F-3EB6-DCFA33A9E4B5}"/>
              </a:ext>
            </a:extLst>
          </p:cNvPr>
          <p:cNvSpPr/>
          <p:nvPr/>
        </p:nvSpPr>
        <p:spPr>
          <a:xfrm rot="-60000">
            <a:off x="-762000" y="6625134"/>
            <a:ext cx="135001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3924702"/>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E595F82-E1DD-D0C8-9ED7-A22F126851A9}"/>
              </a:ext>
            </a:extLst>
          </p:cNvPr>
          <p:cNvPicPr>
            <a:picLocks noChangeAspect="1"/>
          </p:cNvPicPr>
          <p:nvPr/>
        </p:nvPicPr>
        <p:blipFill>
          <a:blip r:embed="rId3">
            <a:extLst>
              <a:ext uri="{28A0092B-C50C-407E-A947-70E740481C1C}">
                <a14:useLocalDpi xmlns:a14="http://schemas.microsoft.com/office/drawing/2010/main" val="0"/>
              </a:ext>
            </a:extLst>
          </a:blip>
          <a:srcRect l="-63009" t="-46991" r="-9909" b="-25963"/>
          <a:stretch>
            <a:fillRect/>
          </a:stretch>
        </p:blipFill>
        <p:spPr>
          <a:xfrm>
            <a:off x="-556395" y="-1217221"/>
            <a:ext cx="13061491" cy="8709402"/>
          </a:xfrm>
          <a:prstGeom prst="rect">
            <a:avLst/>
          </a:prstGeom>
          <a:solidFill>
            <a:schemeClr val="tx1"/>
          </a:solidFill>
        </p:spPr>
      </p:pic>
      <p:sp>
        <p:nvSpPr>
          <p:cNvPr id="7" name="Textfeld 6">
            <a:extLst>
              <a:ext uri="{FF2B5EF4-FFF2-40B4-BE49-F238E27FC236}">
                <a16:creationId xmlns:a16="http://schemas.microsoft.com/office/drawing/2014/main" id="{33BB3BDC-566B-7431-EDC1-E1AAFE14453D}"/>
              </a:ext>
            </a:extLst>
          </p:cNvPr>
          <p:cNvSpPr txBox="1"/>
          <p:nvPr/>
        </p:nvSpPr>
        <p:spPr>
          <a:xfrm>
            <a:off x="589190" y="4727726"/>
            <a:ext cx="10129610" cy="2130274"/>
          </a:xfrm>
          <a:prstGeom prst="roundRect">
            <a:avLst/>
          </a:prstGeom>
          <a:effectLst>
            <a:outerShdw blurRad="50800" dist="38100" dir="2700000" algn="tl" rotWithShape="0">
              <a:prstClr val="black">
                <a:alpha val="90000"/>
              </a:prstClr>
            </a:outerShdw>
          </a:effectLst>
        </p:spPr>
        <p:txBody>
          <a:bodyPr vert="horz" lIns="91440" tIns="45720" rIns="91440" bIns="45720" rtlCol="0">
            <a:normAutofit/>
          </a:bodyPr>
          <a:lstStyle>
            <a:defPPr>
              <a:defRPr lang="de-DE"/>
            </a:defPPr>
            <a:lvl1pPr>
              <a:lnSpc>
                <a:spcPct val="90000"/>
              </a:lnSpc>
              <a:spcBef>
                <a:spcPct val="0"/>
              </a:spcBef>
              <a:spcAft>
                <a:spcPts val="600"/>
              </a:spcAft>
              <a:defRPr sz="12500" b="1">
                <a:solidFill>
                  <a:schemeClr val="bg1"/>
                </a:solidFill>
              </a:defRPr>
            </a:lvl1pPr>
          </a:lstStyle>
          <a:p>
            <a:r>
              <a:rPr lang="en-US" err="1"/>
              <a:t>Fake</a:t>
            </a:r>
            <a:r>
              <a:rPr lang="en-US" b="0" err="1"/>
              <a:t>News</a:t>
            </a:r>
            <a:r>
              <a:rPr lang="en-US" b="0"/>
              <a:t>?!</a:t>
            </a:r>
          </a:p>
        </p:txBody>
      </p:sp>
    </p:spTree>
    <p:extLst>
      <p:ext uri="{BB962C8B-B14F-4D97-AF65-F5344CB8AC3E}">
        <p14:creationId xmlns:p14="http://schemas.microsoft.com/office/powerpoint/2010/main" val="2451648098"/>
      </p:ext>
    </p:extLst>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4BDC-084C-CC26-B4C9-F6820E2BAF2B}"/>
            </a:ext>
          </a:extLst>
        </p:cNvPr>
        <p:cNvGrpSpPr/>
        <p:nvPr/>
      </p:nvGrpSpPr>
      <p:grpSpPr>
        <a:xfrm>
          <a:off x="0" y="0"/>
          <a:ext cx="0" cy="0"/>
          <a:chOff x="0" y="0"/>
          <a:chExt cx="0" cy="0"/>
        </a:xfrm>
      </p:grpSpPr>
      <p:pic>
        <p:nvPicPr>
          <p:cNvPr id="11" name="Grafik 10">
            <a:extLst>
              <a:ext uri="{FF2B5EF4-FFF2-40B4-BE49-F238E27FC236}">
                <a16:creationId xmlns:a16="http://schemas.microsoft.com/office/drawing/2014/main" id="{56B5C1C2-6407-E594-C9E9-C39E12430688}"/>
              </a:ext>
            </a:extLst>
          </p:cNvPr>
          <p:cNvPicPr>
            <a:picLocks noChangeAspect="1"/>
          </p:cNvPicPr>
          <p:nvPr/>
        </p:nvPicPr>
        <p:blipFill>
          <a:blip r:embed="rId3">
            <a:extLst>
              <a:ext uri="{28A0092B-C50C-407E-A947-70E740481C1C}">
                <a14:useLocalDpi xmlns:a14="http://schemas.microsoft.com/office/drawing/2010/main" val="0"/>
              </a:ext>
            </a:extLst>
          </a:blip>
          <a:srcRect l="2872" t="-13453" r="-2386" b="-8195"/>
          <a:stretch>
            <a:fillRect/>
          </a:stretch>
        </p:blipFill>
        <p:spPr>
          <a:xfrm>
            <a:off x="-556395" y="-1217221"/>
            <a:ext cx="13061491" cy="8709402"/>
          </a:xfrm>
          <a:prstGeom prst="rect">
            <a:avLst/>
          </a:prstGeom>
          <a:solidFill>
            <a:schemeClr val="tx1"/>
          </a:solidFill>
        </p:spPr>
      </p:pic>
      <p:sp>
        <p:nvSpPr>
          <p:cNvPr id="7" name="Textfeld 6">
            <a:extLst>
              <a:ext uri="{FF2B5EF4-FFF2-40B4-BE49-F238E27FC236}">
                <a16:creationId xmlns:a16="http://schemas.microsoft.com/office/drawing/2014/main" id="{3822F237-EC31-6C24-6DFF-5C4446D8B975}"/>
              </a:ext>
            </a:extLst>
          </p:cNvPr>
          <p:cNvSpPr txBox="1"/>
          <p:nvPr/>
        </p:nvSpPr>
        <p:spPr>
          <a:xfrm>
            <a:off x="589190" y="4727726"/>
            <a:ext cx="10129610" cy="2130274"/>
          </a:xfrm>
          <a:prstGeom prst="roundRect">
            <a:avLst/>
          </a:prstGeom>
          <a:effectLst>
            <a:outerShdw blurRad="50800" dist="38100" dir="2700000" algn="tl" rotWithShape="0">
              <a:prstClr val="black">
                <a:alpha val="90000"/>
              </a:prstClr>
            </a:outerShdw>
          </a:effectLst>
        </p:spPr>
        <p:txBody>
          <a:bodyPr vert="horz" lIns="91440" tIns="45720" rIns="91440" bIns="45720" rtlCol="0">
            <a:normAutofit/>
          </a:bodyPr>
          <a:lstStyle/>
          <a:p>
            <a:pPr>
              <a:lnSpc>
                <a:spcPct val="90000"/>
              </a:lnSpc>
              <a:spcBef>
                <a:spcPct val="0"/>
              </a:spcBef>
              <a:spcAft>
                <a:spcPts val="600"/>
              </a:spcAft>
            </a:pPr>
            <a:r>
              <a:rPr lang="en-US" sz="12500" b="1" err="1">
                <a:solidFill>
                  <a:schemeClr val="bg1"/>
                </a:solidFill>
              </a:rPr>
              <a:t>Gegen</a:t>
            </a:r>
            <a:r>
              <a:rPr lang="en-US" sz="12500" err="1">
                <a:solidFill>
                  <a:schemeClr val="bg1"/>
                </a:solidFill>
              </a:rPr>
              <a:t>Rede</a:t>
            </a:r>
            <a:r>
              <a:rPr lang="en-US" sz="12500">
                <a:solidFill>
                  <a:schemeClr val="bg1"/>
                </a:solidFill>
              </a:rPr>
              <a:t>?!</a:t>
            </a:r>
            <a:endParaRPr lang="en-US" sz="12500" b="1">
              <a:solidFill>
                <a:schemeClr val="bg1"/>
              </a:solidFill>
            </a:endParaRPr>
          </a:p>
        </p:txBody>
      </p:sp>
      <p:sp>
        <p:nvSpPr>
          <p:cNvPr id="12" name="Rechteck 11">
            <a:extLst>
              <a:ext uri="{FF2B5EF4-FFF2-40B4-BE49-F238E27FC236}">
                <a16:creationId xmlns:a16="http://schemas.microsoft.com/office/drawing/2014/main" id="{D0EA96A6-B3A4-3F92-60C6-4333287DFF9A}"/>
              </a:ext>
            </a:extLst>
          </p:cNvPr>
          <p:cNvSpPr/>
          <p:nvPr/>
        </p:nvSpPr>
        <p:spPr>
          <a:xfrm rot="-60000">
            <a:off x="-761998" y="-374651"/>
            <a:ext cx="135001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48395"/>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42840"/>
      </p:ext>
    </p:extLst>
  </p:cSld>
  <p:clrMapOvr>
    <a:masterClrMapping/>
  </p:clrMapOvr>
  <p:transition>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90C88B9-D988-FF56-D85C-60F11AD25B18}"/>
              </a:ext>
            </a:extLst>
          </p:cNvPr>
          <p:cNvSpPr txBox="1"/>
          <p:nvPr/>
        </p:nvSpPr>
        <p:spPr>
          <a:xfrm>
            <a:off x="0" y="1733550"/>
            <a:ext cx="12192000" cy="2646878"/>
          </a:xfrm>
          <a:prstGeom prst="rect">
            <a:avLst/>
          </a:prstGeom>
          <a:noFill/>
        </p:spPr>
        <p:txBody>
          <a:bodyPr wrap="square" rtlCol="0">
            <a:spAutoFit/>
          </a:bodyPr>
          <a:lstStyle/>
          <a:p>
            <a:pPr algn="ctr"/>
            <a:r>
              <a:rPr lang="de-DE" sz="16600" err="1">
                <a:latin typeface="Titillium Web black" panose="00000A00000000000000" pitchFamily="2" charset="0"/>
              </a:rPr>
              <a:t>Mentimeter</a:t>
            </a:r>
            <a:endParaRPr lang="de-DE">
              <a:latin typeface="Titillium Web black" panose="00000A00000000000000" pitchFamily="2" charset="0"/>
            </a:endParaRPr>
          </a:p>
        </p:txBody>
      </p:sp>
    </p:spTree>
    <p:extLst>
      <p:ext uri="{BB962C8B-B14F-4D97-AF65-F5344CB8AC3E}">
        <p14:creationId xmlns:p14="http://schemas.microsoft.com/office/powerpoint/2010/main" val="36655278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4BDC-084C-CC26-B4C9-F6820E2BAF2B}"/>
            </a:ext>
          </a:extLst>
        </p:cNvPr>
        <p:cNvGrpSpPr/>
        <p:nvPr/>
      </p:nvGrpSpPr>
      <p:grpSpPr>
        <a:xfrm>
          <a:off x="0" y="0"/>
          <a:ext cx="0" cy="0"/>
          <a:chOff x="0" y="0"/>
          <a:chExt cx="0" cy="0"/>
        </a:xfrm>
      </p:grpSpPr>
      <p:pic>
        <p:nvPicPr>
          <p:cNvPr id="11" name="Grafik 10" descr="Hand, die ein blaues Telefon hält">
            <a:extLst>
              <a:ext uri="{FF2B5EF4-FFF2-40B4-BE49-F238E27FC236}">
                <a16:creationId xmlns:a16="http://schemas.microsoft.com/office/drawing/2014/main" id="{56B5C1C2-6407-E594-C9E9-C39E12430688}"/>
              </a:ext>
            </a:extLst>
          </p:cNvPr>
          <p:cNvPicPr>
            <a:picLocks noChangeAspect="1"/>
          </p:cNvPicPr>
          <p:nvPr/>
        </p:nvPicPr>
        <p:blipFill>
          <a:blip r:embed="rId3">
            <a:extLst>
              <a:ext uri="{28A0092B-C50C-407E-A947-70E740481C1C}">
                <a14:useLocalDpi xmlns:a14="http://schemas.microsoft.com/office/drawing/2010/main" val="0"/>
              </a:ext>
            </a:extLst>
          </a:blip>
          <a:srcRect l="10" r="10"/>
          <a:stretch/>
        </p:blipFill>
        <p:spPr>
          <a:xfrm>
            <a:off x="-869491" y="0"/>
            <a:ext cx="13061491" cy="8709402"/>
          </a:xfrm>
          <a:prstGeom prst="rect">
            <a:avLst/>
          </a:prstGeom>
          <a:solidFill>
            <a:schemeClr val="tx1"/>
          </a:solidFill>
        </p:spPr>
      </p:pic>
      <p:sp>
        <p:nvSpPr>
          <p:cNvPr id="7" name="Textfeld 6">
            <a:extLst>
              <a:ext uri="{FF2B5EF4-FFF2-40B4-BE49-F238E27FC236}">
                <a16:creationId xmlns:a16="http://schemas.microsoft.com/office/drawing/2014/main" id="{3822F237-EC31-6C24-6DFF-5C4446D8B975}"/>
              </a:ext>
            </a:extLst>
          </p:cNvPr>
          <p:cNvSpPr txBox="1"/>
          <p:nvPr/>
        </p:nvSpPr>
        <p:spPr>
          <a:xfrm>
            <a:off x="3503840" y="1298726"/>
            <a:ext cx="10129610" cy="2130274"/>
          </a:xfrm>
          <a:prstGeom prst="roundRect">
            <a:avLst/>
          </a:prstGeom>
          <a:effectLst/>
        </p:spPr>
        <p:txBody>
          <a:bodyPr vert="horz" lIns="91440" tIns="45720" rIns="91440" bIns="45720" rtlCol="0">
            <a:normAutofit/>
          </a:bodyPr>
          <a:lstStyle/>
          <a:p>
            <a:pPr>
              <a:lnSpc>
                <a:spcPct val="90000"/>
              </a:lnSpc>
              <a:spcBef>
                <a:spcPct val="0"/>
              </a:spcBef>
              <a:spcAft>
                <a:spcPts val="600"/>
              </a:spcAft>
            </a:pPr>
            <a:r>
              <a:rPr lang="en-US" sz="12500" err="1">
                <a:effectLst>
                  <a:outerShdw blurRad="50800" dist="38100" dir="2700000" algn="tl" rotWithShape="0">
                    <a:prstClr val="black">
                      <a:alpha val="90000"/>
                    </a:prstClr>
                  </a:outerShdw>
                </a:effectLst>
              </a:rPr>
              <a:t>Gegen</a:t>
            </a:r>
            <a:r>
              <a:rPr lang="en-US" sz="12500" b="1" err="1">
                <a:effectLst>
                  <a:outerShdw blurRad="50800" dist="38100" dir="2700000" algn="tl" rotWithShape="0">
                    <a:prstClr val="black">
                      <a:alpha val="90000"/>
                    </a:prstClr>
                  </a:outerShdw>
                </a:effectLst>
              </a:rPr>
              <a:t>Rede</a:t>
            </a:r>
            <a:r>
              <a:rPr lang="en-US" sz="12500">
                <a:effectLst>
                  <a:outerShdw blurRad="50800" dist="38100" dir="2700000" algn="tl" rotWithShape="0">
                    <a:prstClr val="black">
                      <a:alpha val="90000"/>
                    </a:prstClr>
                  </a:outerShdw>
                </a:effectLst>
              </a:rPr>
              <a:t>!</a:t>
            </a:r>
            <a:endParaRPr lang="en-US" sz="12500" b="1">
              <a:effectLst>
                <a:outerShdw blurRad="50800" dist="38100" dir="2700000" algn="tl" rotWithShape="0">
                  <a:prstClr val="black">
                    <a:alpha val="90000"/>
                  </a:prstClr>
                </a:outerShdw>
              </a:effectLst>
            </a:endParaRPr>
          </a:p>
        </p:txBody>
      </p:sp>
      <p:sp>
        <p:nvSpPr>
          <p:cNvPr id="12" name="Rechteck 11">
            <a:extLst>
              <a:ext uri="{FF2B5EF4-FFF2-40B4-BE49-F238E27FC236}">
                <a16:creationId xmlns:a16="http://schemas.microsoft.com/office/drawing/2014/main" id="{D0EA96A6-B3A4-3F92-60C6-4333287DFF9A}"/>
              </a:ext>
            </a:extLst>
          </p:cNvPr>
          <p:cNvSpPr/>
          <p:nvPr/>
        </p:nvSpPr>
        <p:spPr>
          <a:xfrm rot="-60000">
            <a:off x="-761998" y="-374651"/>
            <a:ext cx="135001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91218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10434A2-F665-F445-E017-DEACD92844E1}"/>
              </a:ext>
            </a:extLst>
          </p:cNvPr>
          <p:cNvSpPr txBox="1"/>
          <p:nvPr/>
        </p:nvSpPr>
        <p:spPr>
          <a:xfrm>
            <a:off x="1295400" y="1663387"/>
            <a:ext cx="9601200" cy="2585323"/>
          </a:xfrm>
          <a:prstGeom prst="rect">
            <a:avLst/>
          </a:prstGeom>
          <a:noFill/>
        </p:spPr>
        <p:txBody>
          <a:bodyPr wrap="square" rtlCol="0">
            <a:spAutoFit/>
          </a:bodyPr>
          <a:lstStyle/>
          <a:p>
            <a:r>
              <a:rPr lang="de-DE" sz="5400"/>
              <a:t>Aktive, respektvolle Reaktion auf abwertende, diskriminierende oder falsche Aussagen!</a:t>
            </a:r>
          </a:p>
        </p:txBody>
      </p:sp>
      <p:sp>
        <p:nvSpPr>
          <p:cNvPr id="4" name="Ellipse 3">
            <a:extLst>
              <a:ext uri="{FF2B5EF4-FFF2-40B4-BE49-F238E27FC236}">
                <a16:creationId xmlns:a16="http://schemas.microsoft.com/office/drawing/2014/main" id="{238398F5-9DD2-5454-4A62-D7BAA31D2822}"/>
              </a:ext>
            </a:extLst>
          </p:cNvPr>
          <p:cNvSpPr/>
          <p:nvPr/>
        </p:nvSpPr>
        <p:spPr>
          <a:xfrm>
            <a:off x="-3390900" y="4724400"/>
            <a:ext cx="1428750" cy="142875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199A09E3-20CB-3BF1-5590-117D4307B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4981575"/>
            <a:ext cx="914400" cy="914400"/>
          </a:xfrm>
          <a:prstGeom prst="rect">
            <a:avLst/>
          </a:prstGeom>
        </p:spPr>
      </p:pic>
      <p:pic>
        <p:nvPicPr>
          <p:cNvPr id="7" name="Grafik 6" descr="Küssendes Gesicht mit einfarbiger Füllung mit einfarbiger Füllung">
            <a:extLst>
              <a:ext uri="{FF2B5EF4-FFF2-40B4-BE49-F238E27FC236}">
                <a16:creationId xmlns:a16="http://schemas.microsoft.com/office/drawing/2014/main" id="{6E4C0127-47C2-1392-91D8-F95C5F0E423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4981575"/>
            <a:ext cx="914400" cy="914400"/>
          </a:xfrm>
          <a:prstGeom prst="rect">
            <a:avLst/>
          </a:prstGeom>
        </p:spPr>
      </p:pic>
      <p:pic>
        <p:nvPicPr>
          <p:cNvPr id="9" name="Grafik 8" descr="Verärgertes Gesicht mit einfarbiger Füllung mit einfarbiger Füllung">
            <a:extLst>
              <a:ext uri="{FF2B5EF4-FFF2-40B4-BE49-F238E27FC236}">
                <a16:creationId xmlns:a16="http://schemas.microsoft.com/office/drawing/2014/main" id="{8EBF9EF4-EF83-4296-C2A3-D862CF0D391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4981575"/>
            <a:ext cx="914400" cy="914400"/>
          </a:xfrm>
          <a:prstGeom prst="rect">
            <a:avLst/>
          </a:prstGeom>
        </p:spPr>
      </p:pic>
      <p:pic>
        <p:nvPicPr>
          <p:cNvPr id="10" name="Grafik 9" descr="Gehirn mit einfarbiger Füllung">
            <a:extLst>
              <a:ext uri="{FF2B5EF4-FFF2-40B4-BE49-F238E27FC236}">
                <a16:creationId xmlns:a16="http://schemas.microsoft.com/office/drawing/2014/main" id="{298143C0-EC66-1E9F-6E8A-10AC1709E9C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4981575"/>
            <a:ext cx="914400" cy="914400"/>
          </a:xfrm>
          <a:prstGeom prst="rect">
            <a:avLst/>
          </a:prstGeom>
        </p:spPr>
      </p:pic>
    </p:spTree>
    <p:extLst>
      <p:ext uri="{BB962C8B-B14F-4D97-AF65-F5344CB8AC3E}">
        <p14:creationId xmlns:p14="http://schemas.microsoft.com/office/powerpoint/2010/main" val="1080596253"/>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83C9-7656-8FE9-ECCB-76B0B36B302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9D38D54-065F-5A30-20E4-6A04C21721A2}"/>
              </a:ext>
            </a:extLst>
          </p:cNvPr>
          <p:cNvSpPr txBox="1"/>
          <p:nvPr/>
        </p:nvSpPr>
        <p:spPr>
          <a:xfrm>
            <a:off x="1295400" y="1663387"/>
            <a:ext cx="9601200" cy="2585323"/>
          </a:xfrm>
          <a:prstGeom prst="rect">
            <a:avLst/>
          </a:prstGeom>
          <a:noFill/>
        </p:spPr>
        <p:txBody>
          <a:bodyPr wrap="square" rtlCol="0">
            <a:spAutoFit/>
          </a:bodyPr>
          <a:lstStyle/>
          <a:p>
            <a:r>
              <a:rPr lang="de-DE" sz="5400" b="1"/>
              <a:t>Aktive</a:t>
            </a:r>
            <a:r>
              <a:rPr lang="de-DE" sz="5400"/>
              <a:t>, respektvolle Reaktion auf abwertende, diskriminierende oder falsche Aussagen!</a:t>
            </a:r>
          </a:p>
        </p:txBody>
      </p:sp>
      <p:sp>
        <p:nvSpPr>
          <p:cNvPr id="4" name="Ellipse 3">
            <a:extLst>
              <a:ext uri="{FF2B5EF4-FFF2-40B4-BE49-F238E27FC236}">
                <a16:creationId xmlns:a16="http://schemas.microsoft.com/office/drawing/2014/main" id="{B69F6F2C-9123-C38B-F36A-62C7A475FDE6}"/>
              </a:ext>
            </a:extLst>
          </p:cNvPr>
          <p:cNvSpPr/>
          <p:nvPr/>
        </p:nvSpPr>
        <p:spPr>
          <a:xfrm>
            <a:off x="2085975" y="4724400"/>
            <a:ext cx="1428750" cy="142875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B910424D-4EC4-CD6E-D14A-A9C5B66D18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4981575"/>
            <a:ext cx="914400" cy="914400"/>
          </a:xfrm>
          <a:prstGeom prst="rect">
            <a:avLst/>
          </a:prstGeom>
        </p:spPr>
      </p:pic>
      <p:pic>
        <p:nvPicPr>
          <p:cNvPr id="7" name="Grafik 6" descr="Küssendes Gesicht mit einfarbiger Füllung mit einfarbiger Füllung">
            <a:extLst>
              <a:ext uri="{FF2B5EF4-FFF2-40B4-BE49-F238E27FC236}">
                <a16:creationId xmlns:a16="http://schemas.microsoft.com/office/drawing/2014/main" id="{BA8ACDBE-D9B8-6801-1AEA-EBDCC249D5A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4981575"/>
            <a:ext cx="914400" cy="914400"/>
          </a:xfrm>
          <a:prstGeom prst="rect">
            <a:avLst/>
          </a:prstGeom>
        </p:spPr>
      </p:pic>
      <p:pic>
        <p:nvPicPr>
          <p:cNvPr id="9" name="Grafik 8" descr="Verärgertes Gesicht mit einfarbiger Füllung mit einfarbiger Füllung">
            <a:extLst>
              <a:ext uri="{FF2B5EF4-FFF2-40B4-BE49-F238E27FC236}">
                <a16:creationId xmlns:a16="http://schemas.microsoft.com/office/drawing/2014/main" id="{D6DF8D17-5524-3441-3274-66D1FDF92D0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4981575"/>
            <a:ext cx="914400" cy="914400"/>
          </a:xfrm>
          <a:prstGeom prst="rect">
            <a:avLst/>
          </a:prstGeom>
        </p:spPr>
      </p:pic>
      <p:pic>
        <p:nvPicPr>
          <p:cNvPr id="10" name="Grafik 9" descr="Gehirn mit einfarbiger Füllung">
            <a:extLst>
              <a:ext uri="{FF2B5EF4-FFF2-40B4-BE49-F238E27FC236}">
                <a16:creationId xmlns:a16="http://schemas.microsoft.com/office/drawing/2014/main" id="{AC225B15-E256-52BA-4AAA-437DA0D178C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4981575"/>
            <a:ext cx="914400" cy="914400"/>
          </a:xfrm>
          <a:prstGeom prst="rect">
            <a:avLst/>
          </a:prstGeom>
        </p:spPr>
      </p:pic>
    </p:spTree>
    <p:extLst>
      <p:ext uri="{BB962C8B-B14F-4D97-AF65-F5344CB8AC3E}">
        <p14:creationId xmlns:p14="http://schemas.microsoft.com/office/powerpoint/2010/main" val="240994195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E0BA-889B-0FA5-FFF3-204116D968F6}"/>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EA0F00B3-ECB6-D5DE-39F6-B7895EEF1CF2}"/>
              </a:ext>
            </a:extLst>
          </p:cNvPr>
          <p:cNvSpPr txBox="1"/>
          <p:nvPr/>
        </p:nvSpPr>
        <p:spPr>
          <a:xfrm>
            <a:off x="1295400" y="1663387"/>
            <a:ext cx="9906000" cy="2585323"/>
          </a:xfrm>
          <a:prstGeom prst="rect">
            <a:avLst/>
          </a:prstGeom>
          <a:noFill/>
        </p:spPr>
        <p:txBody>
          <a:bodyPr wrap="square" rtlCol="0">
            <a:spAutoFit/>
          </a:bodyPr>
          <a:lstStyle/>
          <a:p>
            <a:r>
              <a:rPr lang="de-DE" sz="5400"/>
              <a:t>Aktive, </a:t>
            </a:r>
            <a:r>
              <a:rPr lang="de-DE" sz="5400" b="1"/>
              <a:t>respektvolle</a:t>
            </a:r>
            <a:r>
              <a:rPr lang="de-DE" sz="5400"/>
              <a:t> Reaktion auf abwertende, diskriminierende oder falsche Aussagen!</a:t>
            </a:r>
          </a:p>
        </p:txBody>
      </p:sp>
      <p:sp>
        <p:nvSpPr>
          <p:cNvPr id="4" name="Ellipse 3">
            <a:extLst>
              <a:ext uri="{FF2B5EF4-FFF2-40B4-BE49-F238E27FC236}">
                <a16:creationId xmlns:a16="http://schemas.microsoft.com/office/drawing/2014/main" id="{43D2B4AC-D7E6-0B58-6CCC-990A0C193825}"/>
              </a:ext>
            </a:extLst>
          </p:cNvPr>
          <p:cNvSpPr/>
          <p:nvPr/>
        </p:nvSpPr>
        <p:spPr>
          <a:xfrm>
            <a:off x="3267075" y="4724400"/>
            <a:ext cx="1428750" cy="142875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CE8C4EA7-438F-011B-F035-2F2397E1A4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4981575"/>
            <a:ext cx="914400" cy="914400"/>
          </a:xfrm>
          <a:prstGeom prst="rect">
            <a:avLst/>
          </a:prstGeom>
          <a:effectLst>
            <a:innerShdw blurRad="63500" dist="50800" dir="2700000">
              <a:prstClr val="black">
                <a:alpha val="50000"/>
              </a:prstClr>
            </a:innerShdw>
          </a:effectLst>
        </p:spPr>
      </p:pic>
      <p:pic>
        <p:nvPicPr>
          <p:cNvPr id="7" name="Grafik 6" descr="Küssendes Gesicht mit einfarbiger Füllung mit einfarbiger Füllung">
            <a:extLst>
              <a:ext uri="{FF2B5EF4-FFF2-40B4-BE49-F238E27FC236}">
                <a16:creationId xmlns:a16="http://schemas.microsoft.com/office/drawing/2014/main" id="{FEBDE8B9-033C-D55F-6492-CEE1869A8F5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4981575"/>
            <a:ext cx="914400" cy="914400"/>
          </a:xfrm>
          <a:prstGeom prst="rect">
            <a:avLst/>
          </a:prstGeom>
        </p:spPr>
      </p:pic>
      <p:pic>
        <p:nvPicPr>
          <p:cNvPr id="9" name="Grafik 8" descr="Verärgertes Gesicht mit einfarbiger Füllung mit einfarbiger Füllung">
            <a:extLst>
              <a:ext uri="{FF2B5EF4-FFF2-40B4-BE49-F238E27FC236}">
                <a16:creationId xmlns:a16="http://schemas.microsoft.com/office/drawing/2014/main" id="{7D7710D3-B2F9-FDB3-37E6-DE4BC35953F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4981575"/>
            <a:ext cx="914400" cy="914400"/>
          </a:xfrm>
          <a:prstGeom prst="rect">
            <a:avLst/>
          </a:prstGeom>
        </p:spPr>
      </p:pic>
      <p:pic>
        <p:nvPicPr>
          <p:cNvPr id="10" name="Grafik 9" descr="Gehirn mit einfarbiger Füllung">
            <a:extLst>
              <a:ext uri="{FF2B5EF4-FFF2-40B4-BE49-F238E27FC236}">
                <a16:creationId xmlns:a16="http://schemas.microsoft.com/office/drawing/2014/main" id="{946733BB-1CCA-C0EF-3B12-6CBAC4FAD0C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4981575"/>
            <a:ext cx="914400" cy="914400"/>
          </a:xfrm>
          <a:prstGeom prst="rect">
            <a:avLst/>
          </a:prstGeom>
        </p:spPr>
      </p:pic>
    </p:spTree>
    <p:extLst>
      <p:ext uri="{BB962C8B-B14F-4D97-AF65-F5344CB8AC3E}">
        <p14:creationId xmlns:p14="http://schemas.microsoft.com/office/powerpoint/2010/main" val="4243531298"/>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D88A-9531-11D2-6B6E-4220A046F025}"/>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5A427443-7A86-D854-7EC0-CA82D9CAB4DA}"/>
              </a:ext>
            </a:extLst>
          </p:cNvPr>
          <p:cNvSpPr txBox="1"/>
          <p:nvPr/>
        </p:nvSpPr>
        <p:spPr>
          <a:xfrm>
            <a:off x="1295400" y="1663387"/>
            <a:ext cx="9601200" cy="2585323"/>
          </a:xfrm>
          <a:prstGeom prst="rect">
            <a:avLst/>
          </a:prstGeom>
          <a:noFill/>
        </p:spPr>
        <p:txBody>
          <a:bodyPr wrap="square" rtlCol="0">
            <a:spAutoFit/>
          </a:bodyPr>
          <a:lstStyle/>
          <a:p>
            <a:r>
              <a:rPr lang="de-DE" sz="5400"/>
              <a:t>Aktive, respektvolle Reaktion auf </a:t>
            </a:r>
            <a:r>
              <a:rPr lang="de-DE" sz="5400" b="1"/>
              <a:t>abwertende</a:t>
            </a:r>
            <a:r>
              <a:rPr lang="de-DE" sz="5400"/>
              <a:t>, </a:t>
            </a:r>
            <a:r>
              <a:rPr lang="de-DE" sz="5400" b="1"/>
              <a:t>diskriminierende</a:t>
            </a:r>
            <a:r>
              <a:rPr lang="de-DE" sz="5400"/>
              <a:t> oder falsche Aussagen!</a:t>
            </a:r>
          </a:p>
        </p:txBody>
      </p:sp>
      <p:sp>
        <p:nvSpPr>
          <p:cNvPr id="4" name="Ellipse 3">
            <a:extLst>
              <a:ext uri="{FF2B5EF4-FFF2-40B4-BE49-F238E27FC236}">
                <a16:creationId xmlns:a16="http://schemas.microsoft.com/office/drawing/2014/main" id="{E16C229E-453B-D682-2987-FCA4CBB9063B}"/>
              </a:ext>
            </a:extLst>
          </p:cNvPr>
          <p:cNvSpPr/>
          <p:nvPr/>
        </p:nvSpPr>
        <p:spPr>
          <a:xfrm>
            <a:off x="7305675" y="4724400"/>
            <a:ext cx="1428750" cy="14287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393D8E13-A17D-EACC-0ADC-15EB6DEBA2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4981575"/>
            <a:ext cx="914400" cy="914400"/>
          </a:xfrm>
          <a:prstGeom prst="rect">
            <a:avLst/>
          </a:prstGeom>
          <a:effectLst>
            <a:innerShdw blurRad="63500" dist="50800" dir="2700000">
              <a:prstClr val="black">
                <a:alpha val="50000"/>
              </a:prstClr>
            </a:innerShdw>
          </a:effectLst>
        </p:spPr>
      </p:pic>
      <p:pic>
        <p:nvPicPr>
          <p:cNvPr id="7" name="Grafik 6" descr="Küssendes Gesicht mit einfarbiger Füllung mit einfarbiger Füllung">
            <a:extLst>
              <a:ext uri="{FF2B5EF4-FFF2-40B4-BE49-F238E27FC236}">
                <a16:creationId xmlns:a16="http://schemas.microsoft.com/office/drawing/2014/main" id="{C20F9C06-5C2A-78F4-2C01-B57C8F406FF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4981575"/>
            <a:ext cx="914400" cy="914400"/>
          </a:xfrm>
          <a:prstGeom prst="rect">
            <a:avLst/>
          </a:prstGeom>
          <a:effectLst>
            <a:innerShdw blurRad="63500" dist="50800" dir="2700000">
              <a:prstClr val="black">
                <a:alpha val="50000"/>
              </a:prstClr>
            </a:innerShdw>
          </a:effectLst>
        </p:spPr>
      </p:pic>
      <p:pic>
        <p:nvPicPr>
          <p:cNvPr id="9" name="Grafik 8" descr="Verärgertes Gesicht mit einfarbiger Füllung mit einfarbiger Füllung">
            <a:extLst>
              <a:ext uri="{FF2B5EF4-FFF2-40B4-BE49-F238E27FC236}">
                <a16:creationId xmlns:a16="http://schemas.microsoft.com/office/drawing/2014/main" id="{86E43991-BEF7-B6D4-F91A-7FE23A36E30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4981575"/>
            <a:ext cx="914400" cy="914400"/>
          </a:xfrm>
          <a:prstGeom prst="rect">
            <a:avLst/>
          </a:prstGeom>
        </p:spPr>
      </p:pic>
      <p:pic>
        <p:nvPicPr>
          <p:cNvPr id="10" name="Grafik 9" descr="Gehirn mit einfarbiger Füllung">
            <a:extLst>
              <a:ext uri="{FF2B5EF4-FFF2-40B4-BE49-F238E27FC236}">
                <a16:creationId xmlns:a16="http://schemas.microsoft.com/office/drawing/2014/main" id="{57B6B812-3888-C00B-38E5-462F2A3D34F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4981575"/>
            <a:ext cx="914400" cy="914400"/>
          </a:xfrm>
          <a:prstGeom prst="rect">
            <a:avLst/>
          </a:prstGeom>
        </p:spPr>
      </p:pic>
    </p:spTree>
    <p:extLst>
      <p:ext uri="{BB962C8B-B14F-4D97-AF65-F5344CB8AC3E}">
        <p14:creationId xmlns:p14="http://schemas.microsoft.com/office/powerpoint/2010/main" val="46385395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7C2C9A0-4921-D513-B694-DE6374C38318}"/>
              </a:ext>
            </a:extLst>
          </p:cNvPr>
          <p:cNvSpPr txBox="1"/>
          <p:nvPr/>
        </p:nvSpPr>
        <p:spPr>
          <a:xfrm>
            <a:off x="-12192000" y="5039832"/>
            <a:ext cx="12192000" cy="1015663"/>
          </a:xfrm>
          <a:prstGeom prst="rect">
            <a:avLst/>
          </a:prstGeom>
          <a:noFill/>
        </p:spPr>
        <p:txBody>
          <a:bodyPr wrap="square" rtlCol="0">
            <a:spAutoFit/>
          </a:bodyPr>
          <a:lstStyle/>
          <a:p>
            <a:pPr algn="ctr"/>
            <a:r>
              <a:rPr lang="de-DE" sz="6000" b="1"/>
              <a:t>Rollen</a:t>
            </a:r>
            <a:r>
              <a:rPr lang="de-DE" sz="6000"/>
              <a:t>klärung</a:t>
            </a:r>
          </a:p>
        </p:txBody>
      </p:sp>
      <p:sp>
        <p:nvSpPr>
          <p:cNvPr id="4" name="Ellipse 3">
            <a:extLst>
              <a:ext uri="{FF2B5EF4-FFF2-40B4-BE49-F238E27FC236}">
                <a16:creationId xmlns:a16="http://schemas.microsoft.com/office/drawing/2014/main" id="{7ABEDE28-0F37-B340-E21C-DBCABA96CE19}"/>
              </a:ext>
            </a:extLst>
          </p:cNvPr>
          <p:cNvSpPr/>
          <p:nvPr/>
        </p:nvSpPr>
        <p:spPr>
          <a:xfrm>
            <a:off x="-7979556" y="-1626500"/>
            <a:ext cx="6684156" cy="66841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050039"/>
      </p:ext>
    </p:extLst>
  </p:cSld>
  <p:clrMapOvr>
    <a:masterClrMapping/>
  </p:clrMapOvr>
  <p:transition advClick="0" advTm="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541CF-53D8-B082-CA4C-930A71565381}"/>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46875F5-6F00-3C5E-C352-96EC92B34C10}"/>
              </a:ext>
            </a:extLst>
          </p:cNvPr>
          <p:cNvSpPr txBox="1"/>
          <p:nvPr/>
        </p:nvSpPr>
        <p:spPr>
          <a:xfrm>
            <a:off x="1295400" y="1663387"/>
            <a:ext cx="9601200" cy="2585323"/>
          </a:xfrm>
          <a:prstGeom prst="rect">
            <a:avLst/>
          </a:prstGeom>
          <a:noFill/>
        </p:spPr>
        <p:txBody>
          <a:bodyPr wrap="square" rtlCol="0">
            <a:spAutoFit/>
          </a:bodyPr>
          <a:lstStyle/>
          <a:p>
            <a:r>
              <a:rPr lang="de-DE" sz="5400"/>
              <a:t>Aktive, respektvolle Reaktion auf abwertende, diskriminierende oder </a:t>
            </a:r>
            <a:r>
              <a:rPr lang="de-DE" sz="5400" b="1"/>
              <a:t>falsche</a:t>
            </a:r>
            <a:r>
              <a:rPr lang="de-DE" sz="5400"/>
              <a:t> Aussagen!</a:t>
            </a:r>
          </a:p>
        </p:txBody>
      </p:sp>
      <p:sp>
        <p:nvSpPr>
          <p:cNvPr id="4" name="Ellipse 3">
            <a:extLst>
              <a:ext uri="{FF2B5EF4-FFF2-40B4-BE49-F238E27FC236}">
                <a16:creationId xmlns:a16="http://schemas.microsoft.com/office/drawing/2014/main" id="{428B69F4-B936-1899-EBF6-79DE4AD1DC09}"/>
              </a:ext>
            </a:extLst>
          </p:cNvPr>
          <p:cNvSpPr/>
          <p:nvPr/>
        </p:nvSpPr>
        <p:spPr>
          <a:xfrm>
            <a:off x="8515350" y="4724400"/>
            <a:ext cx="1428750" cy="14287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74153805-4254-B49A-559F-704C12A6D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4981575"/>
            <a:ext cx="914400" cy="914400"/>
          </a:xfrm>
          <a:prstGeom prst="rect">
            <a:avLst/>
          </a:prstGeom>
          <a:effectLst>
            <a:innerShdw blurRad="63500" dist="50800" dir="2700000">
              <a:prstClr val="black">
                <a:alpha val="50000"/>
              </a:prstClr>
            </a:innerShdw>
          </a:effectLst>
        </p:spPr>
      </p:pic>
      <p:pic>
        <p:nvPicPr>
          <p:cNvPr id="7" name="Grafik 6" descr="Küssendes Gesicht mit einfarbiger Füllung mit einfarbiger Füllung">
            <a:extLst>
              <a:ext uri="{FF2B5EF4-FFF2-40B4-BE49-F238E27FC236}">
                <a16:creationId xmlns:a16="http://schemas.microsoft.com/office/drawing/2014/main" id="{EB5731C6-EEC1-640F-19C6-4303D32955C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4981575"/>
            <a:ext cx="914400" cy="914400"/>
          </a:xfrm>
          <a:prstGeom prst="rect">
            <a:avLst/>
          </a:prstGeom>
          <a:effectLst>
            <a:innerShdw blurRad="63500" dist="50800" dir="2700000">
              <a:prstClr val="black">
                <a:alpha val="50000"/>
              </a:prstClr>
            </a:innerShdw>
          </a:effectLst>
        </p:spPr>
      </p:pic>
      <p:pic>
        <p:nvPicPr>
          <p:cNvPr id="9" name="Grafik 8" descr="Verärgertes Gesicht mit einfarbiger Füllung mit einfarbiger Füllung">
            <a:extLst>
              <a:ext uri="{FF2B5EF4-FFF2-40B4-BE49-F238E27FC236}">
                <a16:creationId xmlns:a16="http://schemas.microsoft.com/office/drawing/2014/main" id="{783B442A-BF4B-3A8A-C12F-0A6865BB284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4981575"/>
            <a:ext cx="914400" cy="914400"/>
          </a:xfrm>
          <a:prstGeom prst="rect">
            <a:avLst/>
          </a:prstGeom>
          <a:effectLst>
            <a:innerShdw blurRad="63500" dist="50800" dir="2700000">
              <a:prstClr val="black">
                <a:alpha val="50000"/>
              </a:prstClr>
            </a:innerShdw>
          </a:effectLst>
        </p:spPr>
      </p:pic>
      <p:pic>
        <p:nvPicPr>
          <p:cNvPr id="10" name="Grafik 9" descr="Gehirn mit einfarbiger Füllung">
            <a:extLst>
              <a:ext uri="{FF2B5EF4-FFF2-40B4-BE49-F238E27FC236}">
                <a16:creationId xmlns:a16="http://schemas.microsoft.com/office/drawing/2014/main" id="{D9D44C8D-EC91-D8C8-203B-5EC231AD34E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4981575"/>
            <a:ext cx="914400" cy="914400"/>
          </a:xfrm>
          <a:prstGeom prst="rect">
            <a:avLst/>
          </a:prstGeom>
        </p:spPr>
      </p:pic>
    </p:spTree>
    <p:extLst>
      <p:ext uri="{BB962C8B-B14F-4D97-AF65-F5344CB8AC3E}">
        <p14:creationId xmlns:p14="http://schemas.microsoft.com/office/powerpoint/2010/main" val="56494870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EDE1B-6629-CE6C-8E76-E0F048A9BFBC}"/>
            </a:ext>
          </a:extLst>
        </p:cNvPr>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3753EA53-6D79-E08E-39EC-E5D295CC818E}"/>
              </a:ext>
            </a:extLst>
          </p:cNvPr>
          <p:cNvSpPr/>
          <p:nvPr/>
        </p:nvSpPr>
        <p:spPr>
          <a:xfrm rot="21540000">
            <a:off x="-11054670" y="506202"/>
            <a:ext cx="10588192" cy="1064871"/>
          </a:xfrm>
          <a:prstGeom prst="roundRect">
            <a:avLst>
              <a:gd name="adj" fmla="val 731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de-DE" sz="6000" b="1">
                <a:solidFill>
                  <a:schemeClr val="bg1"/>
                </a:solidFill>
              </a:rPr>
              <a:t>Fakten</a:t>
            </a:r>
            <a:r>
              <a:rPr lang="de-DE" sz="6000">
                <a:solidFill>
                  <a:schemeClr val="bg1"/>
                </a:solidFill>
              </a:rPr>
              <a:t>check</a:t>
            </a:r>
          </a:p>
        </p:txBody>
      </p:sp>
      <p:sp>
        <p:nvSpPr>
          <p:cNvPr id="3" name="Textfeld 2">
            <a:extLst>
              <a:ext uri="{FF2B5EF4-FFF2-40B4-BE49-F238E27FC236}">
                <a16:creationId xmlns:a16="http://schemas.microsoft.com/office/drawing/2014/main" id="{2CD048A3-BFD1-E3A5-D1E9-92E13BD07CFA}"/>
              </a:ext>
            </a:extLst>
          </p:cNvPr>
          <p:cNvSpPr txBox="1"/>
          <p:nvPr/>
        </p:nvSpPr>
        <p:spPr>
          <a:xfrm>
            <a:off x="1295400" y="1663387"/>
            <a:ext cx="9601200" cy="2585323"/>
          </a:xfrm>
          <a:prstGeom prst="rect">
            <a:avLst/>
          </a:prstGeom>
          <a:noFill/>
        </p:spPr>
        <p:txBody>
          <a:bodyPr wrap="square" rtlCol="0">
            <a:spAutoFit/>
          </a:bodyPr>
          <a:lstStyle/>
          <a:p>
            <a:r>
              <a:rPr lang="de-DE" sz="5400"/>
              <a:t>Aktive, respektvolle Reaktion auf abwertende, diskriminierende oder </a:t>
            </a:r>
            <a:r>
              <a:rPr lang="de-DE" sz="5400" b="1"/>
              <a:t>falsche</a:t>
            </a:r>
            <a:r>
              <a:rPr lang="de-DE" sz="5400"/>
              <a:t> Aussagen!</a:t>
            </a:r>
          </a:p>
        </p:txBody>
      </p:sp>
      <p:sp>
        <p:nvSpPr>
          <p:cNvPr id="4" name="Ellipse 3">
            <a:extLst>
              <a:ext uri="{FF2B5EF4-FFF2-40B4-BE49-F238E27FC236}">
                <a16:creationId xmlns:a16="http://schemas.microsoft.com/office/drawing/2014/main" id="{1AFB09D3-79AB-D22E-0474-F936A8F2D8C4}"/>
              </a:ext>
            </a:extLst>
          </p:cNvPr>
          <p:cNvSpPr/>
          <p:nvPr/>
        </p:nvSpPr>
        <p:spPr>
          <a:xfrm>
            <a:off x="13639800" y="4724400"/>
            <a:ext cx="1428750" cy="14287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0F77AFCD-0957-D4AF-A2B1-4C0C568385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4981575"/>
            <a:ext cx="914400" cy="914400"/>
          </a:xfrm>
          <a:prstGeom prst="rect">
            <a:avLst/>
          </a:prstGeom>
          <a:effectLst>
            <a:innerShdw blurRad="63500" dist="50800" dir="2700000">
              <a:prstClr val="black">
                <a:alpha val="50000"/>
              </a:prstClr>
            </a:innerShdw>
          </a:effectLst>
        </p:spPr>
      </p:pic>
      <p:pic>
        <p:nvPicPr>
          <p:cNvPr id="7" name="Grafik 6" descr="Küssendes Gesicht mit einfarbiger Füllung mit einfarbiger Füllung">
            <a:extLst>
              <a:ext uri="{FF2B5EF4-FFF2-40B4-BE49-F238E27FC236}">
                <a16:creationId xmlns:a16="http://schemas.microsoft.com/office/drawing/2014/main" id="{F99969A3-AAAF-15B9-0D6C-9A0FEE5B77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4981575"/>
            <a:ext cx="914400" cy="914400"/>
          </a:xfrm>
          <a:prstGeom prst="rect">
            <a:avLst/>
          </a:prstGeom>
          <a:effectLst>
            <a:innerShdw blurRad="63500" dist="50800" dir="2700000">
              <a:prstClr val="black">
                <a:alpha val="50000"/>
              </a:prstClr>
            </a:innerShdw>
          </a:effectLst>
        </p:spPr>
      </p:pic>
      <p:pic>
        <p:nvPicPr>
          <p:cNvPr id="9" name="Grafik 8" descr="Verärgertes Gesicht mit einfarbiger Füllung mit einfarbiger Füllung">
            <a:extLst>
              <a:ext uri="{FF2B5EF4-FFF2-40B4-BE49-F238E27FC236}">
                <a16:creationId xmlns:a16="http://schemas.microsoft.com/office/drawing/2014/main" id="{1679710D-15F4-C872-E385-3F6FF257B04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4981575"/>
            <a:ext cx="914400" cy="914400"/>
          </a:xfrm>
          <a:prstGeom prst="rect">
            <a:avLst/>
          </a:prstGeom>
          <a:effectLst>
            <a:innerShdw blurRad="63500" dist="50800" dir="2700000">
              <a:prstClr val="black">
                <a:alpha val="50000"/>
              </a:prstClr>
            </a:innerShdw>
          </a:effectLst>
        </p:spPr>
      </p:pic>
      <p:pic>
        <p:nvPicPr>
          <p:cNvPr id="10" name="Grafik 9" descr="Gehirn mit einfarbiger Füllung">
            <a:extLst>
              <a:ext uri="{FF2B5EF4-FFF2-40B4-BE49-F238E27FC236}">
                <a16:creationId xmlns:a16="http://schemas.microsoft.com/office/drawing/2014/main" id="{2C9CEA18-A33B-EF59-BE0B-A658B746967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4981575"/>
            <a:ext cx="914400" cy="914400"/>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386256893"/>
      </p:ext>
    </p:extLst>
  </p:cSld>
  <p:clrMapOvr>
    <a:masterClrMapping/>
  </p:clrMapOvr>
  <mc:AlternateContent xmlns:mc="http://schemas.openxmlformats.org/markup-compatibility/2006">
    <mc:Choice xmlns:p159="http://schemas.microsoft.com/office/powerpoint/2015/09/main" Requires="p159">
      <p:transition spd="slow" advClick="0" advTm="0">
        <p159:morph option="byWord"/>
      </p:transition>
    </mc:Choice>
    <mc:Fallback>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CB21-96AF-F05C-38F3-A2EE770CF5CE}"/>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68876373-9277-D2C3-4BD4-7275D7BD342D}"/>
              </a:ext>
            </a:extLst>
          </p:cNvPr>
          <p:cNvSpPr txBox="1"/>
          <p:nvPr/>
        </p:nvSpPr>
        <p:spPr>
          <a:xfrm>
            <a:off x="1295400" y="-4413563"/>
            <a:ext cx="9601200" cy="2585323"/>
          </a:xfrm>
          <a:prstGeom prst="rect">
            <a:avLst/>
          </a:prstGeom>
          <a:noFill/>
        </p:spPr>
        <p:txBody>
          <a:bodyPr wrap="square" rtlCol="0">
            <a:spAutoFit/>
          </a:bodyPr>
          <a:lstStyle/>
          <a:p>
            <a:r>
              <a:rPr lang="de-DE" sz="5400"/>
              <a:t>Aktive, respektvolle Reaktion auf abwertende, diskriminierende oder </a:t>
            </a:r>
            <a:r>
              <a:rPr lang="de-DE" sz="5400" b="1"/>
              <a:t>falsche</a:t>
            </a:r>
            <a:r>
              <a:rPr lang="de-DE" sz="5400"/>
              <a:t> Aussagen!</a:t>
            </a:r>
          </a:p>
        </p:txBody>
      </p:sp>
      <p:sp>
        <p:nvSpPr>
          <p:cNvPr id="4" name="Ellipse 3">
            <a:extLst>
              <a:ext uri="{FF2B5EF4-FFF2-40B4-BE49-F238E27FC236}">
                <a16:creationId xmlns:a16="http://schemas.microsoft.com/office/drawing/2014/main" id="{EABAE919-BBCD-2FA6-A029-BC8D0B6B9250}"/>
              </a:ext>
            </a:extLst>
          </p:cNvPr>
          <p:cNvSpPr/>
          <p:nvPr/>
        </p:nvSpPr>
        <p:spPr>
          <a:xfrm>
            <a:off x="13639800" y="4724400"/>
            <a:ext cx="1428750" cy="14287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Radioaktiv mit einfarbiger Füllung">
            <a:extLst>
              <a:ext uri="{FF2B5EF4-FFF2-40B4-BE49-F238E27FC236}">
                <a16:creationId xmlns:a16="http://schemas.microsoft.com/office/drawing/2014/main" id="{3758C3CB-F355-DF7B-1F2C-3F585F8820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7439025"/>
            <a:ext cx="914400" cy="914400"/>
          </a:xfrm>
          <a:prstGeom prst="rect">
            <a:avLst/>
          </a:prstGeom>
          <a:effectLst>
            <a:innerShdw blurRad="63500" dist="50800" dir="2700000">
              <a:prstClr val="black">
                <a:alpha val="50000"/>
              </a:prstClr>
            </a:innerShdw>
          </a:effectLst>
        </p:spPr>
      </p:pic>
      <p:pic>
        <p:nvPicPr>
          <p:cNvPr id="7" name="Grafik 6" descr="Küssendes Gesicht mit einfarbiger Füllung mit einfarbiger Füllung">
            <a:extLst>
              <a:ext uri="{FF2B5EF4-FFF2-40B4-BE49-F238E27FC236}">
                <a16:creationId xmlns:a16="http://schemas.microsoft.com/office/drawing/2014/main" id="{75D11224-3566-5C36-B46F-D3158EE8692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24250" y="11934825"/>
            <a:ext cx="914400" cy="914400"/>
          </a:xfrm>
          <a:prstGeom prst="rect">
            <a:avLst/>
          </a:prstGeom>
          <a:effectLst>
            <a:innerShdw blurRad="63500" dist="50800" dir="2700000">
              <a:prstClr val="black">
                <a:alpha val="50000"/>
              </a:prstClr>
            </a:innerShdw>
          </a:effectLst>
        </p:spPr>
      </p:pic>
      <p:pic>
        <p:nvPicPr>
          <p:cNvPr id="9" name="Grafik 8" descr="Verärgertes Gesicht mit einfarbiger Füllung mit einfarbiger Füllung">
            <a:extLst>
              <a:ext uri="{FF2B5EF4-FFF2-40B4-BE49-F238E27FC236}">
                <a16:creationId xmlns:a16="http://schemas.microsoft.com/office/drawing/2014/main" id="{DBB27CDB-5934-92F7-F69D-354A994A515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62850" y="8353425"/>
            <a:ext cx="914400" cy="914400"/>
          </a:xfrm>
          <a:prstGeom prst="rect">
            <a:avLst/>
          </a:prstGeom>
          <a:effectLst>
            <a:innerShdw blurRad="63500" dist="50800" dir="2700000">
              <a:prstClr val="black">
                <a:alpha val="50000"/>
              </a:prstClr>
            </a:innerShdw>
          </a:effectLst>
        </p:spPr>
      </p:pic>
      <p:pic>
        <p:nvPicPr>
          <p:cNvPr id="10" name="Grafik 9" descr="Gehirn mit einfarbiger Füllung">
            <a:extLst>
              <a:ext uri="{FF2B5EF4-FFF2-40B4-BE49-F238E27FC236}">
                <a16:creationId xmlns:a16="http://schemas.microsoft.com/office/drawing/2014/main" id="{26C0DA15-C137-4C44-7779-60D3BC8ED40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43950" y="10448925"/>
            <a:ext cx="914400" cy="914400"/>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470903827"/>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2991554"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Präsentation mit Checkliste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5834" y="2235363"/>
            <a:ext cx="1646676" cy="1646676"/>
          </a:xfrm>
          <a:prstGeom prst="rect">
            <a:avLst/>
          </a:prstGeom>
        </p:spPr>
      </p:pic>
      <p:pic>
        <p:nvPicPr>
          <p:cNvPr id="7" name="Grafik 6" descr="Kommentar Herz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14248" y="2235363"/>
            <a:ext cx="1646676" cy="1646676"/>
          </a:xfrm>
          <a:prstGeom prst="rect">
            <a:avLst/>
          </a:prstGeom>
        </p:spPr>
      </p:pic>
      <p:pic>
        <p:nvPicPr>
          <p:cNvPr id="9" name="Grafik 8" descr="Handschlag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72662" y="2235363"/>
            <a:ext cx="1646676" cy="1646676"/>
          </a:xfrm>
          <a:prstGeom prst="rect">
            <a:avLst/>
          </a:prstGeom>
        </p:spPr>
      </p:pic>
      <p:pic>
        <p:nvPicPr>
          <p:cNvPr id="11" name="Grafik 10" descr="Taube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531076" y="2235363"/>
            <a:ext cx="1646676" cy="1646676"/>
          </a:xfrm>
          <a:prstGeom prst="rect">
            <a:avLst/>
          </a:prstGeom>
        </p:spPr>
      </p:pic>
      <p:pic>
        <p:nvPicPr>
          <p:cNvPr id="13" name="Grafik 12" descr="Taub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789490" y="2235363"/>
            <a:ext cx="1646676" cy="1646676"/>
          </a:xfrm>
          <a:prstGeom prst="rect">
            <a:avLst/>
          </a:prstGeom>
        </p:spPr>
      </p:pic>
      <p:sp>
        <p:nvSpPr>
          <p:cNvPr id="6" name="Textfeld 5">
            <a:extLst>
              <a:ext uri="{FF2B5EF4-FFF2-40B4-BE49-F238E27FC236}">
                <a16:creationId xmlns:a16="http://schemas.microsoft.com/office/drawing/2014/main" id="{AA1A473D-5AF4-16A3-AF59-D276D0AB69C1}"/>
              </a:ext>
            </a:extLst>
          </p:cNvPr>
          <p:cNvSpPr txBox="1"/>
          <p:nvPr/>
        </p:nvSpPr>
        <p:spPr>
          <a:xfrm>
            <a:off x="-12192000" y="5039832"/>
            <a:ext cx="12192000" cy="1015663"/>
          </a:xfrm>
          <a:prstGeom prst="rect">
            <a:avLst/>
          </a:prstGeom>
          <a:noFill/>
        </p:spPr>
        <p:txBody>
          <a:bodyPr wrap="square" rtlCol="0">
            <a:spAutoFit/>
          </a:bodyPr>
          <a:lstStyle/>
          <a:p>
            <a:pPr algn="ctr"/>
            <a:r>
              <a:rPr lang="de-DE" sz="6000" b="1"/>
              <a:t>Korrigieren</a:t>
            </a:r>
            <a:endParaRPr lang="de-DE" sz="6000"/>
          </a:p>
        </p:txBody>
      </p:sp>
      <p:sp>
        <p:nvSpPr>
          <p:cNvPr id="3" name="Textfeld 2">
            <a:extLst>
              <a:ext uri="{FF2B5EF4-FFF2-40B4-BE49-F238E27FC236}">
                <a16:creationId xmlns:a16="http://schemas.microsoft.com/office/drawing/2014/main" id="{D90C88B9-D988-FF56-D85C-60F11AD25B18}"/>
              </a:ext>
            </a:extLst>
          </p:cNvPr>
          <p:cNvSpPr txBox="1"/>
          <p:nvPr/>
        </p:nvSpPr>
        <p:spPr>
          <a:xfrm>
            <a:off x="0" y="2349073"/>
            <a:ext cx="12192000" cy="4508927"/>
          </a:xfrm>
          <a:prstGeom prst="rect">
            <a:avLst/>
          </a:prstGeom>
          <a:noFill/>
        </p:spPr>
        <p:txBody>
          <a:bodyPr wrap="square" rtlCol="0">
            <a:spAutoFit/>
          </a:bodyPr>
          <a:lstStyle/>
          <a:p>
            <a:pPr algn="ctr"/>
            <a:r>
              <a:rPr lang="de-DE" sz="28700">
                <a:latin typeface="Titillium Web black" panose="00000A00000000000000" pitchFamily="2" charset="0"/>
              </a:rPr>
              <a:t>Ziele</a:t>
            </a:r>
            <a:endParaRPr lang="de-DE" sz="2800">
              <a:latin typeface="Titillium Web black" panose="00000A00000000000000" pitchFamily="2" charset="0"/>
            </a:endParaRPr>
          </a:p>
        </p:txBody>
      </p:sp>
    </p:spTree>
    <p:extLst>
      <p:ext uri="{BB962C8B-B14F-4D97-AF65-F5344CB8AC3E}">
        <p14:creationId xmlns:p14="http://schemas.microsoft.com/office/powerpoint/2010/main" val="329878465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4B3E-DD1A-7B07-01DD-6FC0429BC086}"/>
            </a:ext>
          </a:extLst>
        </p:cNvPr>
        <p:cNvGrpSpPr/>
        <p:nvPr/>
      </p:nvGrpSpPr>
      <p:grpSpPr>
        <a:xfrm>
          <a:off x="0" y="0"/>
          <a:ext cx="0" cy="0"/>
          <a:chOff x="0" y="0"/>
          <a:chExt cx="0" cy="0"/>
        </a:xfrm>
      </p:grpSpPr>
      <p:sp>
        <p:nvSpPr>
          <p:cNvPr id="2" name="Ellipse 1">
            <a:extLst>
              <a:ext uri="{FF2B5EF4-FFF2-40B4-BE49-F238E27FC236}">
                <a16:creationId xmlns:a16="http://schemas.microsoft.com/office/drawing/2014/main" id="{20B889D5-3CD2-CEE9-D641-47C7580E515F}"/>
              </a:ext>
            </a:extLst>
          </p:cNvPr>
          <p:cNvSpPr/>
          <p:nvPr/>
        </p:nvSpPr>
        <p:spPr>
          <a:xfrm>
            <a:off x="431999"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Präsentation mit Checkliste mit einfarbiger Füllung">
            <a:extLst>
              <a:ext uri="{FF2B5EF4-FFF2-40B4-BE49-F238E27FC236}">
                <a16:creationId xmlns:a16="http://schemas.microsoft.com/office/drawing/2014/main" id="{6A1C0E02-B2B6-0DEF-08CB-FB6EC33D9D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5834" y="2235363"/>
            <a:ext cx="1646676" cy="1646676"/>
          </a:xfrm>
          <a:prstGeom prst="rect">
            <a:avLst/>
          </a:prstGeom>
        </p:spPr>
      </p:pic>
      <p:pic>
        <p:nvPicPr>
          <p:cNvPr id="7" name="Grafik 6" descr="Kommentar Herz mit einfarbiger Füllung">
            <a:extLst>
              <a:ext uri="{FF2B5EF4-FFF2-40B4-BE49-F238E27FC236}">
                <a16:creationId xmlns:a16="http://schemas.microsoft.com/office/drawing/2014/main" id="{700F6BA5-25CB-4CAF-4E0C-0F395070E72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14248" y="2235363"/>
            <a:ext cx="1646676" cy="1646676"/>
          </a:xfrm>
          <a:prstGeom prst="rect">
            <a:avLst/>
          </a:prstGeom>
        </p:spPr>
      </p:pic>
      <p:pic>
        <p:nvPicPr>
          <p:cNvPr id="9" name="Grafik 8" descr="Handschlag mit einfarbiger Füllung">
            <a:extLst>
              <a:ext uri="{FF2B5EF4-FFF2-40B4-BE49-F238E27FC236}">
                <a16:creationId xmlns:a16="http://schemas.microsoft.com/office/drawing/2014/main" id="{E7C7401E-F3B3-E2C1-5B44-2AF6CA84D11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72662" y="2235363"/>
            <a:ext cx="1646676" cy="1646676"/>
          </a:xfrm>
          <a:prstGeom prst="rect">
            <a:avLst/>
          </a:prstGeom>
        </p:spPr>
      </p:pic>
      <p:pic>
        <p:nvPicPr>
          <p:cNvPr id="11" name="Grafik 10" descr="Taube mit einfarbiger Füllung">
            <a:extLst>
              <a:ext uri="{FF2B5EF4-FFF2-40B4-BE49-F238E27FC236}">
                <a16:creationId xmlns:a16="http://schemas.microsoft.com/office/drawing/2014/main" id="{46C0E233-9073-E731-7165-FDC646B3FD9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531076" y="2235363"/>
            <a:ext cx="1646676" cy="1646676"/>
          </a:xfrm>
          <a:prstGeom prst="rect">
            <a:avLst/>
          </a:prstGeom>
        </p:spPr>
      </p:pic>
      <p:pic>
        <p:nvPicPr>
          <p:cNvPr id="13" name="Grafik 12" descr="Taub mit einfarbiger Füllung">
            <a:extLst>
              <a:ext uri="{FF2B5EF4-FFF2-40B4-BE49-F238E27FC236}">
                <a16:creationId xmlns:a16="http://schemas.microsoft.com/office/drawing/2014/main" id="{2618933E-40C6-5801-B7EB-BA953A990B3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789490" y="2235363"/>
            <a:ext cx="1646676" cy="1646676"/>
          </a:xfrm>
          <a:prstGeom prst="rect">
            <a:avLst/>
          </a:prstGeom>
        </p:spPr>
      </p:pic>
      <p:sp>
        <p:nvSpPr>
          <p:cNvPr id="6" name="Textfeld 5">
            <a:extLst>
              <a:ext uri="{FF2B5EF4-FFF2-40B4-BE49-F238E27FC236}">
                <a16:creationId xmlns:a16="http://schemas.microsoft.com/office/drawing/2014/main" id="{538B1600-8ACF-A6E0-F6C7-3FC3F3739EC6}"/>
              </a:ext>
            </a:extLst>
          </p:cNvPr>
          <p:cNvSpPr txBox="1"/>
          <p:nvPr/>
        </p:nvSpPr>
        <p:spPr>
          <a:xfrm>
            <a:off x="0" y="5039832"/>
            <a:ext cx="12192000" cy="1015663"/>
          </a:xfrm>
          <a:prstGeom prst="rect">
            <a:avLst/>
          </a:prstGeom>
          <a:noFill/>
        </p:spPr>
        <p:txBody>
          <a:bodyPr wrap="square" rtlCol="0">
            <a:spAutoFit/>
          </a:bodyPr>
          <a:lstStyle/>
          <a:p>
            <a:pPr algn="ctr"/>
            <a:r>
              <a:rPr lang="de-DE" sz="6000" b="1"/>
              <a:t>Korrigieren</a:t>
            </a:r>
            <a:endParaRPr lang="de-DE" sz="6000"/>
          </a:p>
        </p:txBody>
      </p:sp>
      <p:sp>
        <p:nvSpPr>
          <p:cNvPr id="10" name="Textfeld 9">
            <a:extLst>
              <a:ext uri="{FF2B5EF4-FFF2-40B4-BE49-F238E27FC236}">
                <a16:creationId xmlns:a16="http://schemas.microsoft.com/office/drawing/2014/main" id="{14133390-EC95-85E5-A96A-85938DD4543C}"/>
              </a:ext>
            </a:extLst>
          </p:cNvPr>
          <p:cNvSpPr txBox="1"/>
          <p:nvPr/>
        </p:nvSpPr>
        <p:spPr>
          <a:xfrm>
            <a:off x="-12215413" y="5039832"/>
            <a:ext cx="12192000" cy="1015663"/>
          </a:xfrm>
          <a:prstGeom prst="rect">
            <a:avLst/>
          </a:prstGeom>
          <a:noFill/>
        </p:spPr>
        <p:txBody>
          <a:bodyPr wrap="square" rtlCol="0">
            <a:spAutoFit/>
          </a:bodyPr>
          <a:lstStyle/>
          <a:p>
            <a:pPr algn="ctr"/>
            <a:r>
              <a:rPr lang="de-DE" sz="6000" b="1"/>
              <a:t>Solidarität</a:t>
            </a:r>
            <a:endParaRPr lang="de-DE" sz="6000"/>
          </a:p>
        </p:txBody>
      </p:sp>
      <p:sp>
        <p:nvSpPr>
          <p:cNvPr id="3" name="Textfeld 2">
            <a:extLst>
              <a:ext uri="{FF2B5EF4-FFF2-40B4-BE49-F238E27FC236}">
                <a16:creationId xmlns:a16="http://schemas.microsoft.com/office/drawing/2014/main" id="{8CA7B5D0-7B7B-70F8-6302-FF8B488084D2}"/>
              </a:ext>
            </a:extLst>
          </p:cNvPr>
          <p:cNvSpPr txBox="1"/>
          <p:nvPr/>
        </p:nvSpPr>
        <p:spPr>
          <a:xfrm>
            <a:off x="0" y="-4508927"/>
            <a:ext cx="12192000" cy="1569660"/>
          </a:xfrm>
          <a:prstGeom prst="rect">
            <a:avLst/>
          </a:prstGeom>
          <a:noFill/>
        </p:spPr>
        <p:txBody>
          <a:bodyPr wrap="square" rtlCol="0">
            <a:spAutoFit/>
          </a:bodyPr>
          <a:lstStyle/>
          <a:p>
            <a:pPr algn="ctr"/>
            <a:r>
              <a:rPr lang="de-DE" sz="9600">
                <a:latin typeface="Titillium Web black" panose="00000A00000000000000" pitchFamily="2" charset="0"/>
              </a:rPr>
              <a:t>Ziele</a:t>
            </a:r>
            <a:endParaRPr lang="de-DE" sz="1200">
              <a:latin typeface="Titillium Web black" panose="00000A00000000000000" pitchFamily="2" charset="0"/>
            </a:endParaRPr>
          </a:p>
        </p:txBody>
      </p:sp>
    </p:spTree>
    <p:extLst>
      <p:ext uri="{BB962C8B-B14F-4D97-AF65-F5344CB8AC3E}">
        <p14:creationId xmlns:p14="http://schemas.microsoft.com/office/powerpoint/2010/main" val="151025421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2672447"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464A1D29-4BCF-B90A-6242-BF6F837F6E08}"/>
              </a:ext>
            </a:extLst>
          </p:cNvPr>
          <p:cNvSpPr txBox="1"/>
          <p:nvPr/>
        </p:nvSpPr>
        <p:spPr>
          <a:xfrm>
            <a:off x="0" y="5039832"/>
            <a:ext cx="12192000" cy="1015663"/>
          </a:xfrm>
          <a:prstGeom prst="rect">
            <a:avLst/>
          </a:prstGeom>
          <a:noFill/>
        </p:spPr>
        <p:txBody>
          <a:bodyPr wrap="square" rtlCol="0">
            <a:spAutoFit/>
          </a:bodyPr>
          <a:lstStyle/>
          <a:p>
            <a:pPr algn="ctr"/>
            <a:r>
              <a:rPr lang="de-DE" sz="6000" b="1"/>
              <a:t>Solidarität</a:t>
            </a:r>
            <a:endParaRPr lang="de-DE" sz="6000"/>
          </a:p>
        </p:txBody>
      </p:sp>
      <p:sp>
        <p:nvSpPr>
          <p:cNvPr id="8" name="Textfeld 7">
            <a:extLst>
              <a:ext uri="{FF2B5EF4-FFF2-40B4-BE49-F238E27FC236}">
                <a16:creationId xmlns:a16="http://schemas.microsoft.com/office/drawing/2014/main" id="{E34C704C-85D1-F737-F6AD-B9D56A556B7C}"/>
              </a:ext>
            </a:extLst>
          </p:cNvPr>
          <p:cNvSpPr txBox="1"/>
          <p:nvPr/>
        </p:nvSpPr>
        <p:spPr>
          <a:xfrm>
            <a:off x="12192000" y="5039832"/>
            <a:ext cx="12192000" cy="1015663"/>
          </a:xfrm>
          <a:prstGeom prst="rect">
            <a:avLst/>
          </a:prstGeom>
          <a:noFill/>
        </p:spPr>
        <p:txBody>
          <a:bodyPr wrap="square" rtlCol="0">
            <a:spAutoFit/>
          </a:bodyPr>
          <a:lstStyle/>
          <a:p>
            <a:pPr algn="ctr"/>
            <a:r>
              <a:rPr lang="de-DE" sz="6000" b="1"/>
              <a:t>Korrigieren</a:t>
            </a:r>
            <a:endParaRPr lang="de-DE" sz="6000"/>
          </a:p>
        </p:txBody>
      </p:sp>
      <p:sp>
        <p:nvSpPr>
          <p:cNvPr id="10" name="Textfeld 9">
            <a:extLst>
              <a:ext uri="{FF2B5EF4-FFF2-40B4-BE49-F238E27FC236}">
                <a16:creationId xmlns:a16="http://schemas.microsoft.com/office/drawing/2014/main" id="{16E573CB-8F70-9580-7321-B2E31E48D0F4}"/>
              </a:ext>
            </a:extLst>
          </p:cNvPr>
          <p:cNvSpPr txBox="1"/>
          <p:nvPr/>
        </p:nvSpPr>
        <p:spPr>
          <a:xfrm>
            <a:off x="-12215413" y="5039832"/>
            <a:ext cx="12192000" cy="1015663"/>
          </a:xfrm>
          <a:prstGeom prst="rect">
            <a:avLst/>
          </a:prstGeom>
          <a:noFill/>
        </p:spPr>
        <p:txBody>
          <a:bodyPr wrap="square" rtlCol="0">
            <a:spAutoFit/>
          </a:bodyPr>
          <a:lstStyle/>
          <a:p>
            <a:pPr algn="ctr"/>
            <a:r>
              <a:rPr lang="de-DE" sz="6000" b="1"/>
              <a:t>Normen</a:t>
            </a:r>
            <a:endParaRPr lang="de-DE" sz="6000"/>
          </a:p>
        </p:txBody>
      </p:sp>
      <p:pic>
        <p:nvPicPr>
          <p:cNvPr id="3" name="Grafik 2" descr="Kommentar Herz mit einfarbiger Füllung">
            <a:extLst>
              <a:ext uri="{FF2B5EF4-FFF2-40B4-BE49-F238E27FC236}">
                <a16:creationId xmlns:a16="http://schemas.microsoft.com/office/drawing/2014/main" id="{713AED78-D09C-7D6A-A347-5F5FA73BF5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14248" y="2235363"/>
            <a:ext cx="1646676" cy="1646676"/>
          </a:xfrm>
          <a:prstGeom prst="rect">
            <a:avLst/>
          </a:prstGeom>
        </p:spPr>
      </p:pic>
      <p:pic>
        <p:nvPicPr>
          <p:cNvPr id="4" name="Grafik 3" descr="Handschlag mit einfarbiger Füllung">
            <a:extLst>
              <a:ext uri="{FF2B5EF4-FFF2-40B4-BE49-F238E27FC236}">
                <a16:creationId xmlns:a16="http://schemas.microsoft.com/office/drawing/2014/main" id="{652B1A7F-5A2E-3231-3C1F-DD3E237BCD6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p:spPr>
      </p:pic>
      <p:pic>
        <p:nvPicPr>
          <p:cNvPr id="12" name="Grafik 11" descr="Taube mit einfarbiger Füllung">
            <a:extLst>
              <a:ext uri="{FF2B5EF4-FFF2-40B4-BE49-F238E27FC236}">
                <a16:creationId xmlns:a16="http://schemas.microsoft.com/office/drawing/2014/main" id="{4E15B690-9792-EAAD-BFAF-301C5B21256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31076" y="2235363"/>
            <a:ext cx="1646676" cy="1646676"/>
          </a:xfrm>
          <a:prstGeom prst="rect">
            <a:avLst/>
          </a:prstGeom>
        </p:spPr>
      </p:pic>
      <p:pic>
        <p:nvPicPr>
          <p:cNvPr id="14" name="Grafik 13" descr="Taub mit einfarbiger Füllung">
            <a:extLst>
              <a:ext uri="{FF2B5EF4-FFF2-40B4-BE49-F238E27FC236}">
                <a16:creationId xmlns:a16="http://schemas.microsoft.com/office/drawing/2014/main" id="{0C2D3131-FBFB-09ED-A91C-BA48BBDA42F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89490" y="2235363"/>
            <a:ext cx="1646676" cy="1646676"/>
          </a:xfrm>
          <a:prstGeom prst="rect">
            <a:avLst/>
          </a:prstGeom>
        </p:spPr>
      </p:pic>
      <p:pic>
        <p:nvPicPr>
          <p:cNvPr id="15" name="Grafik 14" descr="Präsentation mit Checkliste mit einfarbiger Füllung">
            <a:extLst>
              <a:ext uri="{FF2B5EF4-FFF2-40B4-BE49-F238E27FC236}">
                <a16:creationId xmlns:a16="http://schemas.microsoft.com/office/drawing/2014/main" id="{B61B995D-3D34-6195-6FDE-0463C6DCEE8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5834" y="2235363"/>
            <a:ext cx="1646676" cy="1646676"/>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404296551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4948827"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3E22AA7-8D7B-4875-1D9C-D40BDF17CE3B}"/>
              </a:ext>
            </a:extLst>
          </p:cNvPr>
          <p:cNvSpPr txBox="1"/>
          <p:nvPr/>
        </p:nvSpPr>
        <p:spPr>
          <a:xfrm>
            <a:off x="0" y="5039832"/>
            <a:ext cx="12192000" cy="1015663"/>
          </a:xfrm>
          <a:prstGeom prst="rect">
            <a:avLst/>
          </a:prstGeom>
          <a:noFill/>
        </p:spPr>
        <p:txBody>
          <a:bodyPr wrap="square" rtlCol="0">
            <a:spAutoFit/>
          </a:bodyPr>
          <a:lstStyle/>
          <a:p>
            <a:pPr algn="ctr"/>
            <a:r>
              <a:rPr lang="de-DE" sz="6000" b="1"/>
              <a:t>Normen</a:t>
            </a:r>
            <a:endParaRPr lang="de-DE" sz="6000"/>
          </a:p>
        </p:txBody>
      </p:sp>
      <p:sp>
        <p:nvSpPr>
          <p:cNvPr id="8" name="Textfeld 7">
            <a:extLst>
              <a:ext uri="{FF2B5EF4-FFF2-40B4-BE49-F238E27FC236}">
                <a16:creationId xmlns:a16="http://schemas.microsoft.com/office/drawing/2014/main" id="{263EDFC4-47B8-8FD6-34F4-31BB2073C4E5}"/>
              </a:ext>
            </a:extLst>
          </p:cNvPr>
          <p:cNvSpPr txBox="1"/>
          <p:nvPr/>
        </p:nvSpPr>
        <p:spPr>
          <a:xfrm>
            <a:off x="12192000" y="5039832"/>
            <a:ext cx="12192000" cy="1015663"/>
          </a:xfrm>
          <a:prstGeom prst="rect">
            <a:avLst/>
          </a:prstGeom>
          <a:noFill/>
        </p:spPr>
        <p:txBody>
          <a:bodyPr wrap="square" rtlCol="0">
            <a:spAutoFit/>
          </a:bodyPr>
          <a:lstStyle/>
          <a:p>
            <a:pPr algn="ctr"/>
            <a:r>
              <a:rPr lang="de-DE" sz="6000" b="1"/>
              <a:t>Solidarität</a:t>
            </a:r>
            <a:endParaRPr lang="de-DE" sz="6000"/>
          </a:p>
        </p:txBody>
      </p:sp>
      <p:sp>
        <p:nvSpPr>
          <p:cNvPr id="10" name="Textfeld 9">
            <a:extLst>
              <a:ext uri="{FF2B5EF4-FFF2-40B4-BE49-F238E27FC236}">
                <a16:creationId xmlns:a16="http://schemas.microsoft.com/office/drawing/2014/main" id="{95173784-0BC9-3580-5436-977810DDC122}"/>
              </a:ext>
            </a:extLst>
          </p:cNvPr>
          <p:cNvSpPr txBox="1"/>
          <p:nvPr/>
        </p:nvSpPr>
        <p:spPr>
          <a:xfrm>
            <a:off x="-12215413" y="5039832"/>
            <a:ext cx="12192000" cy="1015663"/>
          </a:xfrm>
          <a:prstGeom prst="rect">
            <a:avLst/>
          </a:prstGeom>
          <a:noFill/>
        </p:spPr>
        <p:txBody>
          <a:bodyPr wrap="square" rtlCol="0">
            <a:spAutoFit/>
          </a:bodyPr>
          <a:lstStyle/>
          <a:p>
            <a:pPr algn="ctr"/>
            <a:r>
              <a:rPr lang="de-DE" sz="6000" b="1"/>
              <a:t>Deeskalieren</a:t>
            </a:r>
            <a:endParaRPr lang="de-DE" sz="6000"/>
          </a:p>
        </p:txBody>
      </p:sp>
      <p:pic>
        <p:nvPicPr>
          <p:cNvPr id="3" name="Grafik 2" descr="Kommentar Herz mit einfarbiger Füllung">
            <a:extLst>
              <a:ext uri="{FF2B5EF4-FFF2-40B4-BE49-F238E27FC236}">
                <a16:creationId xmlns:a16="http://schemas.microsoft.com/office/drawing/2014/main" id="{DB82540B-8EC8-B2A3-90A2-243562E7175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14248" y="2235363"/>
            <a:ext cx="1646676" cy="1646676"/>
          </a:xfrm>
          <a:prstGeom prst="rect">
            <a:avLst/>
          </a:prstGeom>
          <a:effectLst>
            <a:innerShdw blurRad="63500" dist="50800" dir="2700000">
              <a:prstClr val="black">
                <a:alpha val="50000"/>
              </a:prstClr>
            </a:innerShdw>
          </a:effectLst>
        </p:spPr>
      </p:pic>
      <p:pic>
        <p:nvPicPr>
          <p:cNvPr id="4" name="Grafik 3" descr="Handschlag mit einfarbiger Füllung">
            <a:extLst>
              <a:ext uri="{FF2B5EF4-FFF2-40B4-BE49-F238E27FC236}">
                <a16:creationId xmlns:a16="http://schemas.microsoft.com/office/drawing/2014/main" id="{680E5B87-3237-6BB2-6FF4-8C1BB2F4A6F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p:spPr>
      </p:pic>
      <p:pic>
        <p:nvPicPr>
          <p:cNvPr id="12" name="Grafik 11" descr="Taube mit einfarbiger Füllung">
            <a:extLst>
              <a:ext uri="{FF2B5EF4-FFF2-40B4-BE49-F238E27FC236}">
                <a16:creationId xmlns:a16="http://schemas.microsoft.com/office/drawing/2014/main" id="{047E447D-2A2F-A7A4-A305-36D0E7D8F40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31076" y="2235363"/>
            <a:ext cx="1646676" cy="1646676"/>
          </a:xfrm>
          <a:prstGeom prst="rect">
            <a:avLst/>
          </a:prstGeom>
        </p:spPr>
      </p:pic>
      <p:pic>
        <p:nvPicPr>
          <p:cNvPr id="14" name="Grafik 13" descr="Taub mit einfarbiger Füllung">
            <a:extLst>
              <a:ext uri="{FF2B5EF4-FFF2-40B4-BE49-F238E27FC236}">
                <a16:creationId xmlns:a16="http://schemas.microsoft.com/office/drawing/2014/main" id="{52281417-4184-5A4C-C46C-BC41BBE2F04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89490" y="2235363"/>
            <a:ext cx="1646676" cy="1646676"/>
          </a:xfrm>
          <a:prstGeom prst="rect">
            <a:avLst/>
          </a:prstGeom>
        </p:spPr>
      </p:pic>
      <p:pic>
        <p:nvPicPr>
          <p:cNvPr id="15" name="Grafik 14" descr="Präsentation mit Checkliste mit einfarbiger Füllung">
            <a:extLst>
              <a:ext uri="{FF2B5EF4-FFF2-40B4-BE49-F238E27FC236}">
                <a16:creationId xmlns:a16="http://schemas.microsoft.com/office/drawing/2014/main" id="{0E2510DA-E08C-828A-DE59-8B8AA8EC7D0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5834" y="2235363"/>
            <a:ext cx="1646676" cy="1646676"/>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384068241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7207241"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CC3E94A-0400-4036-716B-E63A38E56341}"/>
              </a:ext>
            </a:extLst>
          </p:cNvPr>
          <p:cNvSpPr txBox="1"/>
          <p:nvPr/>
        </p:nvSpPr>
        <p:spPr>
          <a:xfrm>
            <a:off x="0" y="5039832"/>
            <a:ext cx="12192000" cy="1015663"/>
          </a:xfrm>
          <a:prstGeom prst="rect">
            <a:avLst/>
          </a:prstGeom>
          <a:noFill/>
        </p:spPr>
        <p:txBody>
          <a:bodyPr wrap="square" rtlCol="0">
            <a:spAutoFit/>
          </a:bodyPr>
          <a:lstStyle/>
          <a:p>
            <a:pPr algn="ctr"/>
            <a:r>
              <a:rPr lang="de-DE" sz="6000" b="1"/>
              <a:t>Deeskalieren</a:t>
            </a:r>
            <a:endParaRPr lang="de-DE" sz="6000"/>
          </a:p>
        </p:txBody>
      </p:sp>
      <p:sp>
        <p:nvSpPr>
          <p:cNvPr id="4" name="Textfeld 3">
            <a:extLst>
              <a:ext uri="{FF2B5EF4-FFF2-40B4-BE49-F238E27FC236}">
                <a16:creationId xmlns:a16="http://schemas.microsoft.com/office/drawing/2014/main" id="{BEE96655-6B56-9CC7-B808-65B17D75591F}"/>
              </a:ext>
            </a:extLst>
          </p:cNvPr>
          <p:cNvSpPr txBox="1"/>
          <p:nvPr/>
        </p:nvSpPr>
        <p:spPr>
          <a:xfrm>
            <a:off x="12192000" y="5039832"/>
            <a:ext cx="12192000" cy="1015663"/>
          </a:xfrm>
          <a:prstGeom prst="rect">
            <a:avLst/>
          </a:prstGeom>
          <a:noFill/>
        </p:spPr>
        <p:txBody>
          <a:bodyPr wrap="square" rtlCol="0">
            <a:spAutoFit/>
          </a:bodyPr>
          <a:lstStyle/>
          <a:p>
            <a:pPr algn="ctr"/>
            <a:r>
              <a:rPr lang="de-DE" sz="6000" b="1"/>
              <a:t>Normen</a:t>
            </a:r>
            <a:endParaRPr lang="de-DE" sz="6000"/>
          </a:p>
        </p:txBody>
      </p:sp>
      <p:sp>
        <p:nvSpPr>
          <p:cNvPr id="6" name="Textfeld 5">
            <a:extLst>
              <a:ext uri="{FF2B5EF4-FFF2-40B4-BE49-F238E27FC236}">
                <a16:creationId xmlns:a16="http://schemas.microsoft.com/office/drawing/2014/main" id="{097E5CBE-319A-CA53-C73B-7EE754065AF9}"/>
              </a:ext>
            </a:extLst>
          </p:cNvPr>
          <p:cNvSpPr txBox="1"/>
          <p:nvPr/>
        </p:nvSpPr>
        <p:spPr>
          <a:xfrm>
            <a:off x="-12215413" y="5039832"/>
            <a:ext cx="12192000" cy="1015663"/>
          </a:xfrm>
          <a:prstGeom prst="rect">
            <a:avLst/>
          </a:prstGeom>
          <a:noFill/>
        </p:spPr>
        <p:txBody>
          <a:bodyPr wrap="square" rtlCol="0">
            <a:spAutoFit/>
          </a:bodyPr>
          <a:lstStyle/>
          <a:p>
            <a:pPr algn="ctr"/>
            <a:r>
              <a:rPr lang="de-DE" sz="6000" b="1"/>
              <a:t>Zusammen streiten</a:t>
            </a:r>
            <a:endParaRPr lang="de-DE" sz="6000"/>
          </a:p>
        </p:txBody>
      </p:sp>
      <p:pic>
        <p:nvPicPr>
          <p:cNvPr id="8" name="Grafik 7" descr="Kommentar Herz mit einfarbiger Füllung">
            <a:extLst>
              <a:ext uri="{FF2B5EF4-FFF2-40B4-BE49-F238E27FC236}">
                <a16:creationId xmlns:a16="http://schemas.microsoft.com/office/drawing/2014/main" id="{C316DB53-9CEB-B8D7-8594-5108A90CDD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14248" y="2235363"/>
            <a:ext cx="1646676" cy="1646676"/>
          </a:xfrm>
          <a:prstGeom prst="rect">
            <a:avLst/>
          </a:prstGeom>
          <a:effectLst>
            <a:innerShdw blurRad="63500" dist="50800" dir="2700000">
              <a:prstClr val="black">
                <a:alpha val="50000"/>
              </a:prstClr>
            </a:innerShdw>
          </a:effectLst>
        </p:spPr>
      </p:pic>
      <p:pic>
        <p:nvPicPr>
          <p:cNvPr id="10" name="Grafik 9" descr="Handschlag mit einfarbiger Füllung">
            <a:extLst>
              <a:ext uri="{FF2B5EF4-FFF2-40B4-BE49-F238E27FC236}">
                <a16:creationId xmlns:a16="http://schemas.microsoft.com/office/drawing/2014/main" id="{F5394BA0-75BA-7447-57CB-52494CBCB02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a:effectLst>
            <a:innerShdw blurRad="63500" dist="50800" dir="2700000">
              <a:prstClr val="black">
                <a:alpha val="50000"/>
              </a:prstClr>
            </a:innerShdw>
          </a:effectLst>
        </p:spPr>
      </p:pic>
      <p:pic>
        <p:nvPicPr>
          <p:cNvPr id="12" name="Grafik 11" descr="Taube mit einfarbiger Füllung">
            <a:extLst>
              <a:ext uri="{FF2B5EF4-FFF2-40B4-BE49-F238E27FC236}">
                <a16:creationId xmlns:a16="http://schemas.microsoft.com/office/drawing/2014/main" id="{D57A68A0-E6D0-1F10-CECF-042E898EA43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31076" y="2235363"/>
            <a:ext cx="1646676" cy="1646676"/>
          </a:xfrm>
          <a:prstGeom prst="rect">
            <a:avLst/>
          </a:prstGeom>
        </p:spPr>
      </p:pic>
      <p:pic>
        <p:nvPicPr>
          <p:cNvPr id="14" name="Grafik 13" descr="Taub mit einfarbiger Füllung">
            <a:extLst>
              <a:ext uri="{FF2B5EF4-FFF2-40B4-BE49-F238E27FC236}">
                <a16:creationId xmlns:a16="http://schemas.microsoft.com/office/drawing/2014/main" id="{2BFD9017-E2E7-49BB-54D7-247AC244E0E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89490" y="2235363"/>
            <a:ext cx="1646676" cy="1646676"/>
          </a:xfrm>
          <a:prstGeom prst="rect">
            <a:avLst/>
          </a:prstGeom>
        </p:spPr>
      </p:pic>
      <p:pic>
        <p:nvPicPr>
          <p:cNvPr id="15" name="Grafik 14" descr="Präsentation mit Checkliste mit einfarbiger Füllung">
            <a:extLst>
              <a:ext uri="{FF2B5EF4-FFF2-40B4-BE49-F238E27FC236}">
                <a16:creationId xmlns:a16="http://schemas.microsoft.com/office/drawing/2014/main" id="{BBD298F5-D13C-C21E-D85D-27FBCDFE8E8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5834" y="2235363"/>
            <a:ext cx="1646676" cy="1646676"/>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391178818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9465655" y="1920955"/>
            <a:ext cx="2294346" cy="229434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3B461BC8-661D-17DD-0F60-4C11548EA879}"/>
              </a:ext>
            </a:extLst>
          </p:cNvPr>
          <p:cNvSpPr txBox="1"/>
          <p:nvPr/>
        </p:nvSpPr>
        <p:spPr>
          <a:xfrm>
            <a:off x="0" y="5039832"/>
            <a:ext cx="12192000" cy="1015663"/>
          </a:xfrm>
          <a:prstGeom prst="rect">
            <a:avLst/>
          </a:prstGeom>
          <a:noFill/>
        </p:spPr>
        <p:txBody>
          <a:bodyPr wrap="square" rtlCol="0">
            <a:spAutoFit/>
          </a:bodyPr>
          <a:lstStyle/>
          <a:p>
            <a:pPr algn="ctr"/>
            <a:r>
              <a:rPr lang="de-DE" sz="6000" b="1"/>
              <a:t>Zusammen streiten</a:t>
            </a:r>
            <a:endParaRPr lang="de-DE" sz="6000"/>
          </a:p>
        </p:txBody>
      </p:sp>
      <p:sp>
        <p:nvSpPr>
          <p:cNvPr id="8" name="Textfeld 7">
            <a:extLst>
              <a:ext uri="{FF2B5EF4-FFF2-40B4-BE49-F238E27FC236}">
                <a16:creationId xmlns:a16="http://schemas.microsoft.com/office/drawing/2014/main" id="{BA25ED64-FD20-F533-1C1C-E48E7264EAA9}"/>
              </a:ext>
            </a:extLst>
          </p:cNvPr>
          <p:cNvSpPr txBox="1"/>
          <p:nvPr/>
        </p:nvSpPr>
        <p:spPr>
          <a:xfrm>
            <a:off x="12192000" y="5039832"/>
            <a:ext cx="12192000" cy="1015663"/>
          </a:xfrm>
          <a:prstGeom prst="rect">
            <a:avLst/>
          </a:prstGeom>
          <a:noFill/>
        </p:spPr>
        <p:txBody>
          <a:bodyPr wrap="square" rtlCol="0">
            <a:spAutoFit/>
          </a:bodyPr>
          <a:lstStyle/>
          <a:p>
            <a:pPr algn="ctr"/>
            <a:r>
              <a:rPr lang="de-DE" sz="6000" b="1"/>
              <a:t>Deeskalieren</a:t>
            </a:r>
            <a:endParaRPr lang="de-DE" sz="6000"/>
          </a:p>
        </p:txBody>
      </p:sp>
      <p:pic>
        <p:nvPicPr>
          <p:cNvPr id="3" name="Grafik 2" descr="Kommentar Herz mit einfarbiger Füllung">
            <a:extLst>
              <a:ext uri="{FF2B5EF4-FFF2-40B4-BE49-F238E27FC236}">
                <a16:creationId xmlns:a16="http://schemas.microsoft.com/office/drawing/2014/main" id="{DB397225-4168-70F0-6A9F-92008AE7723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14248" y="2235363"/>
            <a:ext cx="1646676" cy="1646676"/>
          </a:xfrm>
          <a:prstGeom prst="rect">
            <a:avLst/>
          </a:prstGeom>
          <a:effectLst>
            <a:innerShdw blurRad="63500" dist="50800" dir="2700000">
              <a:prstClr val="black">
                <a:alpha val="50000"/>
              </a:prstClr>
            </a:innerShdw>
          </a:effectLst>
        </p:spPr>
      </p:pic>
      <p:pic>
        <p:nvPicPr>
          <p:cNvPr id="4" name="Grafik 3" descr="Handschlag mit einfarbiger Füllung">
            <a:extLst>
              <a:ext uri="{FF2B5EF4-FFF2-40B4-BE49-F238E27FC236}">
                <a16:creationId xmlns:a16="http://schemas.microsoft.com/office/drawing/2014/main" id="{F6A1832C-F88B-6C56-0596-40579EE2772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a:effectLst>
            <a:innerShdw blurRad="63500" dist="50800" dir="2700000">
              <a:prstClr val="black">
                <a:alpha val="50000"/>
              </a:prstClr>
            </a:innerShdw>
          </a:effectLst>
        </p:spPr>
      </p:pic>
      <p:pic>
        <p:nvPicPr>
          <p:cNvPr id="10" name="Grafik 9" descr="Taube mit einfarbiger Füllung">
            <a:extLst>
              <a:ext uri="{FF2B5EF4-FFF2-40B4-BE49-F238E27FC236}">
                <a16:creationId xmlns:a16="http://schemas.microsoft.com/office/drawing/2014/main" id="{C0F0DE97-9E16-EE3A-CC27-CC9306369A6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31076" y="2235363"/>
            <a:ext cx="1646676" cy="1646676"/>
          </a:xfrm>
          <a:prstGeom prst="rect">
            <a:avLst/>
          </a:prstGeom>
          <a:effectLst>
            <a:innerShdw blurRad="63500" dist="50800" dir="2700000">
              <a:prstClr val="black">
                <a:alpha val="50000"/>
              </a:prstClr>
            </a:innerShdw>
          </a:effectLst>
        </p:spPr>
      </p:pic>
      <p:pic>
        <p:nvPicPr>
          <p:cNvPr id="12" name="Grafik 11" descr="Taub mit einfarbiger Füllung">
            <a:extLst>
              <a:ext uri="{FF2B5EF4-FFF2-40B4-BE49-F238E27FC236}">
                <a16:creationId xmlns:a16="http://schemas.microsoft.com/office/drawing/2014/main" id="{4393F6B1-52B5-D3EE-9054-476A57EC75B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89490" y="2235363"/>
            <a:ext cx="1646676" cy="1646676"/>
          </a:xfrm>
          <a:prstGeom prst="rect">
            <a:avLst/>
          </a:prstGeom>
        </p:spPr>
      </p:pic>
      <p:pic>
        <p:nvPicPr>
          <p:cNvPr id="14" name="Grafik 13" descr="Präsentation mit Checkliste mit einfarbiger Füllung">
            <a:extLst>
              <a:ext uri="{FF2B5EF4-FFF2-40B4-BE49-F238E27FC236}">
                <a16:creationId xmlns:a16="http://schemas.microsoft.com/office/drawing/2014/main" id="{37A97777-DEBA-2625-2F7A-3CB0476FBE4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5834" y="2235363"/>
            <a:ext cx="1646676" cy="1646676"/>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2594642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6B43E-0BE7-45A0-59FC-B100E4321F2B}"/>
            </a:ext>
          </a:extLst>
        </p:cNvPr>
        <p:cNvGrpSpPr/>
        <p:nvPr/>
      </p:nvGrpSpPr>
      <p:grpSpPr>
        <a:xfrm>
          <a:off x="0" y="0"/>
          <a:ext cx="0" cy="0"/>
          <a:chOff x="0" y="0"/>
          <a:chExt cx="0" cy="0"/>
        </a:xfrm>
      </p:grpSpPr>
      <p:sp>
        <p:nvSpPr>
          <p:cNvPr id="2" name="Ellipse 1">
            <a:extLst>
              <a:ext uri="{FF2B5EF4-FFF2-40B4-BE49-F238E27FC236}">
                <a16:creationId xmlns:a16="http://schemas.microsoft.com/office/drawing/2014/main" id="{26EF15FD-7356-449F-F2A8-1B30789D172F}"/>
              </a:ext>
            </a:extLst>
          </p:cNvPr>
          <p:cNvSpPr/>
          <p:nvPr/>
        </p:nvSpPr>
        <p:spPr>
          <a:xfrm>
            <a:off x="13885255" y="1920955"/>
            <a:ext cx="2294346" cy="229434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76B1937-8674-3713-C30D-EF879164B148}"/>
              </a:ext>
            </a:extLst>
          </p:cNvPr>
          <p:cNvSpPr txBox="1"/>
          <p:nvPr/>
        </p:nvSpPr>
        <p:spPr>
          <a:xfrm>
            <a:off x="12192000" y="5039832"/>
            <a:ext cx="12192000" cy="1015663"/>
          </a:xfrm>
          <a:prstGeom prst="rect">
            <a:avLst/>
          </a:prstGeom>
          <a:noFill/>
        </p:spPr>
        <p:txBody>
          <a:bodyPr wrap="square" rtlCol="0">
            <a:spAutoFit/>
          </a:bodyPr>
          <a:lstStyle/>
          <a:p>
            <a:pPr algn="ctr"/>
            <a:r>
              <a:rPr lang="de-DE" sz="6000" b="1"/>
              <a:t>Zusammen streiten</a:t>
            </a:r>
            <a:endParaRPr lang="de-DE" sz="6000"/>
          </a:p>
        </p:txBody>
      </p:sp>
      <p:pic>
        <p:nvPicPr>
          <p:cNvPr id="3" name="Grafik 2" descr="Kommentar Herz mit einfarbiger Füllung">
            <a:extLst>
              <a:ext uri="{FF2B5EF4-FFF2-40B4-BE49-F238E27FC236}">
                <a16:creationId xmlns:a16="http://schemas.microsoft.com/office/drawing/2014/main" id="{AEFDCFCE-E2C7-7DBE-1A3A-135D561E49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14248" y="2235363"/>
            <a:ext cx="1646676" cy="1646676"/>
          </a:xfrm>
          <a:prstGeom prst="rect">
            <a:avLst/>
          </a:prstGeom>
          <a:effectLst>
            <a:innerShdw blurRad="63500" dist="50800" dir="2700000">
              <a:prstClr val="black">
                <a:alpha val="50000"/>
              </a:prstClr>
            </a:innerShdw>
          </a:effectLst>
        </p:spPr>
      </p:pic>
      <p:pic>
        <p:nvPicPr>
          <p:cNvPr id="4" name="Grafik 3" descr="Handschlag mit einfarbiger Füllung">
            <a:extLst>
              <a:ext uri="{FF2B5EF4-FFF2-40B4-BE49-F238E27FC236}">
                <a16:creationId xmlns:a16="http://schemas.microsoft.com/office/drawing/2014/main" id="{34559044-76B4-0640-DAB8-B1EC887F2F2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a:effectLst>
            <a:innerShdw blurRad="63500" dist="50800" dir="2700000">
              <a:prstClr val="black">
                <a:alpha val="50000"/>
              </a:prstClr>
            </a:innerShdw>
          </a:effectLst>
        </p:spPr>
      </p:pic>
      <p:pic>
        <p:nvPicPr>
          <p:cNvPr id="10" name="Grafik 9" descr="Taube mit einfarbiger Füllung">
            <a:extLst>
              <a:ext uri="{FF2B5EF4-FFF2-40B4-BE49-F238E27FC236}">
                <a16:creationId xmlns:a16="http://schemas.microsoft.com/office/drawing/2014/main" id="{B0D36D69-2528-C68A-6C52-BD3C7E3B301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31076" y="2235363"/>
            <a:ext cx="1646676" cy="1646676"/>
          </a:xfrm>
          <a:prstGeom prst="rect">
            <a:avLst/>
          </a:prstGeom>
          <a:effectLst>
            <a:innerShdw blurRad="63500" dist="50800" dir="2700000">
              <a:prstClr val="black">
                <a:alpha val="50000"/>
              </a:prstClr>
            </a:innerShdw>
          </a:effectLst>
        </p:spPr>
      </p:pic>
      <p:pic>
        <p:nvPicPr>
          <p:cNvPr id="12" name="Grafik 11" descr="Taub mit einfarbiger Füllung">
            <a:extLst>
              <a:ext uri="{FF2B5EF4-FFF2-40B4-BE49-F238E27FC236}">
                <a16:creationId xmlns:a16="http://schemas.microsoft.com/office/drawing/2014/main" id="{7B988D45-72BB-4F76-D721-9234ABC95D0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89490" y="2235363"/>
            <a:ext cx="1646676" cy="1646676"/>
          </a:xfrm>
          <a:prstGeom prst="rect">
            <a:avLst/>
          </a:prstGeom>
          <a:effectLst>
            <a:innerShdw blurRad="63500" dist="50800" dir="2700000">
              <a:prstClr val="black">
                <a:alpha val="50000"/>
              </a:prstClr>
            </a:innerShdw>
          </a:effectLst>
        </p:spPr>
      </p:pic>
      <p:pic>
        <p:nvPicPr>
          <p:cNvPr id="14" name="Grafik 13" descr="Präsentation mit Checkliste mit einfarbiger Füllung">
            <a:extLst>
              <a:ext uri="{FF2B5EF4-FFF2-40B4-BE49-F238E27FC236}">
                <a16:creationId xmlns:a16="http://schemas.microsoft.com/office/drawing/2014/main" id="{28FE3858-2E51-C795-1D41-DB9F290B997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5834" y="2235363"/>
            <a:ext cx="1646676" cy="1646676"/>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508903953"/>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431999" y="1920955"/>
            <a:ext cx="2294346" cy="22943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8BF31513-0F50-BCA8-BD49-F7EE4BCC11C1}"/>
              </a:ext>
            </a:extLst>
          </p:cNvPr>
          <p:cNvGrpSpPr/>
          <p:nvPr/>
        </p:nvGrpSpPr>
        <p:grpSpPr>
          <a:xfrm>
            <a:off x="755832" y="2244790"/>
            <a:ext cx="10680336" cy="1646676"/>
            <a:chOff x="755832" y="2244790"/>
            <a:chExt cx="10680336" cy="1646676"/>
          </a:xfrm>
        </p:grpSpPr>
        <p:pic>
          <p:nvPicPr>
            <p:cNvPr id="5" name="Grafik 4" descr="Klassenzimmer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832" y="2244790"/>
              <a:ext cx="1646680" cy="1646676"/>
            </a:xfrm>
            <a:prstGeom prst="rect">
              <a:avLst/>
            </a:prstGeom>
          </p:spPr>
        </p:pic>
        <p:pic>
          <p:nvPicPr>
            <p:cNvPr id="7" name="Grafik 6" descr="Fragen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14246" y="2244790"/>
              <a:ext cx="1646680" cy="1646676"/>
            </a:xfrm>
            <a:prstGeom prst="rect">
              <a:avLst/>
            </a:prstGeom>
          </p:spPr>
        </p:pic>
        <p:pic>
          <p:nvPicPr>
            <p:cNvPr id="9" name="Grafik 8" descr="Brotdose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72660" y="2244790"/>
              <a:ext cx="1646680" cy="1646676"/>
            </a:xfrm>
            <a:prstGeom prst="rect">
              <a:avLst/>
            </a:prstGeom>
          </p:spPr>
        </p:pic>
        <p:pic>
          <p:nvPicPr>
            <p:cNvPr id="11" name="Grafik 10" descr="Sperren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531074" y="2244790"/>
              <a:ext cx="1646680" cy="1646676"/>
            </a:xfrm>
            <a:prstGeom prst="rect">
              <a:avLst/>
            </a:prstGeom>
          </p:spPr>
        </p:pic>
        <p:pic>
          <p:nvPicPr>
            <p:cNvPr id="13" name="Grafik 12" descr="Engelsgesicht mit einfarbiger Füllung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89488" y="2244790"/>
              <a:ext cx="1646680" cy="1646676"/>
            </a:xfrm>
            <a:prstGeom prst="rect">
              <a:avLst/>
            </a:prstGeom>
          </p:spPr>
        </p:pic>
      </p:grpSp>
      <p:sp>
        <p:nvSpPr>
          <p:cNvPr id="3" name="Textfeld 2">
            <a:extLst>
              <a:ext uri="{FF2B5EF4-FFF2-40B4-BE49-F238E27FC236}">
                <a16:creationId xmlns:a16="http://schemas.microsoft.com/office/drawing/2014/main" id="{1A4288C9-8293-1F7B-060C-6043C78B2045}"/>
              </a:ext>
            </a:extLst>
          </p:cNvPr>
          <p:cNvSpPr txBox="1"/>
          <p:nvPr/>
        </p:nvSpPr>
        <p:spPr>
          <a:xfrm>
            <a:off x="0" y="5039832"/>
            <a:ext cx="12192000" cy="1015663"/>
          </a:xfrm>
          <a:prstGeom prst="rect">
            <a:avLst/>
          </a:prstGeom>
          <a:noFill/>
        </p:spPr>
        <p:txBody>
          <a:bodyPr wrap="square" rtlCol="0">
            <a:spAutoFit/>
          </a:bodyPr>
          <a:lstStyle/>
          <a:p>
            <a:pPr algn="ctr"/>
            <a:r>
              <a:rPr lang="de-DE" sz="6000" b="1"/>
              <a:t>Rollen</a:t>
            </a:r>
            <a:r>
              <a:rPr lang="de-DE" sz="6000"/>
              <a:t>klärung</a:t>
            </a:r>
          </a:p>
        </p:txBody>
      </p:sp>
      <p:sp>
        <p:nvSpPr>
          <p:cNvPr id="4" name="Textfeld 3">
            <a:extLst>
              <a:ext uri="{FF2B5EF4-FFF2-40B4-BE49-F238E27FC236}">
                <a16:creationId xmlns:a16="http://schemas.microsoft.com/office/drawing/2014/main" id="{B624D304-D47E-47EE-3565-E25D77AA01DB}"/>
              </a:ext>
            </a:extLst>
          </p:cNvPr>
          <p:cNvSpPr txBox="1"/>
          <p:nvPr/>
        </p:nvSpPr>
        <p:spPr>
          <a:xfrm>
            <a:off x="-12192000" y="5039832"/>
            <a:ext cx="12192000" cy="1015663"/>
          </a:xfrm>
          <a:prstGeom prst="rect">
            <a:avLst/>
          </a:prstGeom>
          <a:noFill/>
        </p:spPr>
        <p:txBody>
          <a:bodyPr wrap="square" rtlCol="0">
            <a:spAutoFit/>
          </a:bodyPr>
          <a:lstStyle/>
          <a:p>
            <a:pPr algn="ctr"/>
            <a:r>
              <a:rPr lang="de-DE" sz="6000"/>
              <a:t>Jederzeit</a:t>
            </a:r>
            <a:r>
              <a:rPr lang="de-DE" sz="6000" b="1"/>
              <a:t> nachfragen!</a:t>
            </a:r>
            <a:endParaRPr lang="de-DE" sz="6000"/>
          </a:p>
        </p:txBody>
      </p:sp>
    </p:spTree>
    <p:extLst>
      <p:ext uri="{BB962C8B-B14F-4D97-AF65-F5344CB8AC3E}">
        <p14:creationId xmlns:p14="http://schemas.microsoft.com/office/powerpoint/2010/main" val="531917835"/>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spot">
            <a:extLst>
              <a:ext uri="{FF2B5EF4-FFF2-40B4-BE49-F238E27FC236}">
                <a16:creationId xmlns:a16="http://schemas.microsoft.com/office/drawing/2014/main" id="{69E78517-B52F-AD22-A1DB-C60C8DC2B80E}"/>
              </a:ext>
            </a:extLst>
          </p:cNvPr>
          <p:cNvSpPr/>
          <p:nvPr/>
        </p:nvSpPr>
        <p:spPr>
          <a:xfrm>
            <a:off x="-2991554"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Präsentation mit Checkliste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5834" y="2235363"/>
            <a:ext cx="1646676" cy="1646676"/>
          </a:xfrm>
          <a:prstGeom prst="rect">
            <a:avLst/>
          </a:prstGeom>
        </p:spPr>
      </p:pic>
      <p:pic>
        <p:nvPicPr>
          <p:cNvPr id="7" name="Grafik 6" descr="Kommentar Herz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14248" y="2235363"/>
            <a:ext cx="1646676" cy="1646676"/>
          </a:xfrm>
          <a:prstGeom prst="rect">
            <a:avLst/>
          </a:prstGeom>
        </p:spPr>
      </p:pic>
      <p:pic>
        <p:nvPicPr>
          <p:cNvPr id="9" name="Grafik 8" descr="Handschlag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72662" y="2235363"/>
            <a:ext cx="1646676" cy="1646676"/>
          </a:xfrm>
          <a:prstGeom prst="rect">
            <a:avLst/>
          </a:prstGeom>
        </p:spPr>
      </p:pic>
      <p:pic>
        <p:nvPicPr>
          <p:cNvPr id="11" name="Grafik 10" descr="Taube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531076" y="2235363"/>
            <a:ext cx="1646676" cy="1646676"/>
          </a:xfrm>
          <a:prstGeom prst="rect">
            <a:avLst/>
          </a:prstGeom>
        </p:spPr>
      </p:pic>
      <p:pic>
        <p:nvPicPr>
          <p:cNvPr id="13" name="Grafik 12" descr="Taub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789490" y="2235363"/>
            <a:ext cx="1646676" cy="1646676"/>
          </a:xfrm>
          <a:prstGeom prst="rect">
            <a:avLst/>
          </a:prstGeom>
        </p:spPr>
      </p:pic>
      <p:sp>
        <p:nvSpPr>
          <p:cNvPr id="3" name="Textfeld 2">
            <a:extLst>
              <a:ext uri="{FF2B5EF4-FFF2-40B4-BE49-F238E27FC236}">
                <a16:creationId xmlns:a16="http://schemas.microsoft.com/office/drawing/2014/main" id="{D90C88B9-D988-FF56-D85C-60F11AD25B18}"/>
              </a:ext>
            </a:extLst>
          </p:cNvPr>
          <p:cNvSpPr txBox="1"/>
          <p:nvPr/>
        </p:nvSpPr>
        <p:spPr>
          <a:xfrm>
            <a:off x="0" y="2349073"/>
            <a:ext cx="12192000" cy="3770263"/>
          </a:xfrm>
          <a:prstGeom prst="rect">
            <a:avLst/>
          </a:prstGeom>
          <a:noFill/>
        </p:spPr>
        <p:txBody>
          <a:bodyPr wrap="square" rtlCol="0">
            <a:spAutoFit/>
          </a:bodyPr>
          <a:lstStyle/>
          <a:p>
            <a:pPr algn="ctr"/>
            <a:r>
              <a:rPr lang="de-DE" sz="23900">
                <a:latin typeface="Titillium Web black" panose="00000A00000000000000" pitchFamily="2" charset="0"/>
              </a:rPr>
              <a:t>Formen</a:t>
            </a:r>
            <a:endParaRPr lang="de-DE" sz="2400">
              <a:latin typeface="Titillium Web black" panose="00000A00000000000000" pitchFamily="2" charset="0"/>
            </a:endParaRPr>
          </a:p>
        </p:txBody>
      </p:sp>
      <p:sp>
        <p:nvSpPr>
          <p:cNvPr id="4" name="Textfeld 3">
            <a:extLst>
              <a:ext uri="{FF2B5EF4-FFF2-40B4-BE49-F238E27FC236}">
                <a16:creationId xmlns:a16="http://schemas.microsoft.com/office/drawing/2014/main" id="{72BE64E5-EA35-DF5E-7A1F-63766CFAD48A}"/>
              </a:ext>
            </a:extLst>
          </p:cNvPr>
          <p:cNvSpPr txBox="1"/>
          <p:nvPr/>
        </p:nvSpPr>
        <p:spPr>
          <a:xfrm>
            <a:off x="-12194210" y="5039832"/>
            <a:ext cx="12192000" cy="1015663"/>
          </a:xfrm>
          <a:prstGeom prst="rect">
            <a:avLst/>
          </a:prstGeom>
          <a:noFill/>
        </p:spPr>
        <p:txBody>
          <a:bodyPr wrap="square" rtlCol="0">
            <a:spAutoFit/>
          </a:bodyPr>
          <a:lstStyle/>
          <a:p>
            <a:pPr algn="ctr"/>
            <a:r>
              <a:rPr lang="de-DE" sz="6000" b="1"/>
              <a:t>Faktenbasiert</a:t>
            </a:r>
            <a:endParaRPr lang="de-DE" sz="6000"/>
          </a:p>
        </p:txBody>
      </p:sp>
    </p:spTree>
    <p:extLst>
      <p:ext uri="{BB962C8B-B14F-4D97-AF65-F5344CB8AC3E}">
        <p14:creationId xmlns:p14="http://schemas.microsoft.com/office/powerpoint/2010/main" val="340835319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4B3E-DD1A-7B07-01DD-6FC0429BC086}"/>
            </a:ext>
          </a:extLst>
        </p:cNvPr>
        <p:cNvGrpSpPr/>
        <p:nvPr/>
      </p:nvGrpSpPr>
      <p:grpSpPr>
        <a:xfrm>
          <a:off x="0" y="0"/>
          <a:ext cx="0" cy="0"/>
          <a:chOff x="0" y="0"/>
          <a:chExt cx="0" cy="0"/>
        </a:xfrm>
      </p:grpSpPr>
      <p:sp>
        <p:nvSpPr>
          <p:cNvPr id="2" name="!! spot">
            <a:extLst>
              <a:ext uri="{FF2B5EF4-FFF2-40B4-BE49-F238E27FC236}">
                <a16:creationId xmlns:a16="http://schemas.microsoft.com/office/drawing/2014/main" id="{20B889D5-3CD2-CEE9-D641-47C7580E515F}"/>
              </a:ext>
            </a:extLst>
          </p:cNvPr>
          <p:cNvSpPr/>
          <p:nvPr/>
        </p:nvSpPr>
        <p:spPr>
          <a:xfrm>
            <a:off x="431999" y="1920955"/>
            <a:ext cx="2294346" cy="22943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Insekt unter Lupe mit einfarbiger Füllung">
            <a:extLst>
              <a:ext uri="{FF2B5EF4-FFF2-40B4-BE49-F238E27FC236}">
                <a16:creationId xmlns:a16="http://schemas.microsoft.com/office/drawing/2014/main" id="{6A1C0E02-B2B6-0DEF-08CB-FB6EC33D9D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5834" y="2235363"/>
            <a:ext cx="1646676" cy="1646676"/>
          </a:xfrm>
          <a:prstGeom prst="rect">
            <a:avLst/>
          </a:prstGeom>
        </p:spPr>
      </p:pic>
      <p:pic>
        <p:nvPicPr>
          <p:cNvPr id="9" name="Grafik 8" descr="Grinsendes Gesicht mit einfarbiger Füllung mit Freudentränen mit einfarbiger Füllung">
            <a:extLst>
              <a:ext uri="{FF2B5EF4-FFF2-40B4-BE49-F238E27FC236}">
                <a16:creationId xmlns:a16="http://schemas.microsoft.com/office/drawing/2014/main" id="{E7C7401E-F3B3-E2C1-5B44-2AF6CA84D11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p:spPr>
      </p:pic>
      <p:pic>
        <p:nvPicPr>
          <p:cNvPr id="13" name="Grafik 12" descr="3D-Brille mit einfarbiger Füllung">
            <a:extLst>
              <a:ext uri="{FF2B5EF4-FFF2-40B4-BE49-F238E27FC236}">
                <a16:creationId xmlns:a16="http://schemas.microsoft.com/office/drawing/2014/main" id="{2618933E-40C6-5801-B7EB-BA953A990B3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89490" y="2235363"/>
            <a:ext cx="1646676" cy="1646676"/>
          </a:xfrm>
          <a:prstGeom prst="rect">
            <a:avLst/>
          </a:prstGeom>
        </p:spPr>
      </p:pic>
      <p:sp>
        <p:nvSpPr>
          <p:cNvPr id="6" name="Textfeld 5">
            <a:extLst>
              <a:ext uri="{FF2B5EF4-FFF2-40B4-BE49-F238E27FC236}">
                <a16:creationId xmlns:a16="http://schemas.microsoft.com/office/drawing/2014/main" id="{538B1600-8ACF-A6E0-F6C7-3FC3F3739EC6}"/>
              </a:ext>
            </a:extLst>
          </p:cNvPr>
          <p:cNvSpPr txBox="1"/>
          <p:nvPr/>
        </p:nvSpPr>
        <p:spPr>
          <a:xfrm>
            <a:off x="0" y="5039832"/>
            <a:ext cx="12192000" cy="1015663"/>
          </a:xfrm>
          <a:prstGeom prst="rect">
            <a:avLst/>
          </a:prstGeom>
          <a:noFill/>
        </p:spPr>
        <p:txBody>
          <a:bodyPr wrap="square" rtlCol="0">
            <a:spAutoFit/>
          </a:bodyPr>
          <a:lstStyle/>
          <a:p>
            <a:pPr algn="ctr"/>
            <a:r>
              <a:rPr lang="de-DE" sz="6000" b="1"/>
              <a:t>Faktenbasiert</a:t>
            </a:r>
            <a:endParaRPr lang="de-DE" sz="6000"/>
          </a:p>
        </p:txBody>
      </p:sp>
      <p:sp>
        <p:nvSpPr>
          <p:cNvPr id="10" name="Textfeld 9">
            <a:extLst>
              <a:ext uri="{FF2B5EF4-FFF2-40B4-BE49-F238E27FC236}">
                <a16:creationId xmlns:a16="http://schemas.microsoft.com/office/drawing/2014/main" id="{14133390-EC95-85E5-A96A-85938DD4543C}"/>
              </a:ext>
            </a:extLst>
          </p:cNvPr>
          <p:cNvSpPr txBox="1"/>
          <p:nvPr/>
        </p:nvSpPr>
        <p:spPr>
          <a:xfrm>
            <a:off x="-12215413" y="5039832"/>
            <a:ext cx="12192000" cy="1015663"/>
          </a:xfrm>
          <a:prstGeom prst="rect">
            <a:avLst/>
          </a:prstGeom>
          <a:noFill/>
        </p:spPr>
        <p:txBody>
          <a:bodyPr wrap="square" rtlCol="0">
            <a:spAutoFit/>
          </a:bodyPr>
          <a:lstStyle/>
          <a:p>
            <a:pPr algn="ctr"/>
            <a:r>
              <a:rPr lang="de-DE" sz="6000" b="1"/>
              <a:t>Solidarität</a:t>
            </a:r>
            <a:endParaRPr lang="de-DE" sz="6000"/>
          </a:p>
        </p:txBody>
      </p:sp>
      <p:sp>
        <p:nvSpPr>
          <p:cNvPr id="3" name="Textfeld 2">
            <a:extLst>
              <a:ext uri="{FF2B5EF4-FFF2-40B4-BE49-F238E27FC236}">
                <a16:creationId xmlns:a16="http://schemas.microsoft.com/office/drawing/2014/main" id="{8CA7B5D0-7B7B-70F8-6302-FF8B488084D2}"/>
              </a:ext>
            </a:extLst>
          </p:cNvPr>
          <p:cNvSpPr txBox="1"/>
          <p:nvPr/>
        </p:nvSpPr>
        <p:spPr>
          <a:xfrm>
            <a:off x="0" y="-4508927"/>
            <a:ext cx="12192000" cy="1569660"/>
          </a:xfrm>
          <a:prstGeom prst="rect">
            <a:avLst/>
          </a:prstGeom>
          <a:noFill/>
        </p:spPr>
        <p:txBody>
          <a:bodyPr wrap="square" rtlCol="0">
            <a:spAutoFit/>
          </a:bodyPr>
          <a:lstStyle/>
          <a:p>
            <a:pPr algn="ctr"/>
            <a:r>
              <a:rPr lang="de-DE" sz="9600">
                <a:latin typeface="Titillium Web black" panose="00000A00000000000000" pitchFamily="2" charset="0"/>
              </a:rPr>
              <a:t>Formen</a:t>
            </a:r>
            <a:endParaRPr lang="de-DE" sz="1200">
              <a:latin typeface="Titillium Web black" panose="00000A00000000000000" pitchFamily="2" charset="0"/>
            </a:endParaRPr>
          </a:p>
        </p:txBody>
      </p:sp>
    </p:spTree>
    <p:extLst>
      <p:ext uri="{BB962C8B-B14F-4D97-AF65-F5344CB8AC3E}">
        <p14:creationId xmlns:p14="http://schemas.microsoft.com/office/powerpoint/2010/main" val="425205434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3EE58-FB8C-B9CD-54FA-586CCF41FF54}"/>
            </a:ext>
          </a:extLst>
        </p:cNvPr>
        <p:cNvGrpSpPr/>
        <p:nvPr/>
      </p:nvGrpSpPr>
      <p:grpSpPr>
        <a:xfrm>
          <a:off x="0" y="0"/>
          <a:ext cx="0" cy="0"/>
          <a:chOff x="0" y="0"/>
          <a:chExt cx="0" cy="0"/>
        </a:xfrm>
      </p:grpSpPr>
      <p:sp>
        <p:nvSpPr>
          <p:cNvPr id="2" name="!! spot">
            <a:extLst>
              <a:ext uri="{FF2B5EF4-FFF2-40B4-BE49-F238E27FC236}">
                <a16:creationId xmlns:a16="http://schemas.microsoft.com/office/drawing/2014/main" id="{47A8A1DB-B3DF-4EE0-65DF-83AAC0D42DA5}"/>
              </a:ext>
            </a:extLst>
          </p:cNvPr>
          <p:cNvSpPr/>
          <p:nvPr/>
        </p:nvSpPr>
        <p:spPr>
          <a:xfrm>
            <a:off x="4912895" y="1920955"/>
            <a:ext cx="2294346" cy="2294346"/>
          </a:xfrm>
          <a:prstGeom prst="oct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Insekt unter Lupe mit einfarbiger Füllung">
            <a:extLst>
              <a:ext uri="{FF2B5EF4-FFF2-40B4-BE49-F238E27FC236}">
                <a16:creationId xmlns:a16="http://schemas.microsoft.com/office/drawing/2014/main" id="{1A93F508-90C3-6F15-0865-E74B9111E5B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5834" y="2235363"/>
            <a:ext cx="1646676" cy="1646676"/>
          </a:xfrm>
          <a:prstGeom prst="rect">
            <a:avLst/>
          </a:prstGeom>
        </p:spPr>
      </p:pic>
      <p:pic>
        <p:nvPicPr>
          <p:cNvPr id="9" name="Grafik 8" descr="Grinsendes Gesicht mit einfarbiger Füllung mit Freudentränen mit einfarbiger Füllung">
            <a:extLst>
              <a:ext uri="{FF2B5EF4-FFF2-40B4-BE49-F238E27FC236}">
                <a16:creationId xmlns:a16="http://schemas.microsoft.com/office/drawing/2014/main" id="{ED6ECE52-BA44-9848-643F-5A7DF1B06BB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p:spPr>
      </p:pic>
      <p:pic>
        <p:nvPicPr>
          <p:cNvPr id="13" name="Grafik 12" descr="3D-Brille mit einfarbiger Füllung">
            <a:extLst>
              <a:ext uri="{FF2B5EF4-FFF2-40B4-BE49-F238E27FC236}">
                <a16:creationId xmlns:a16="http://schemas.microsoft.com/office/drawing/2014/main" id="{95EDF827-407C-8A84-4305-D97712FCF2E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89490" y="2235363"/>
            <a:ext cx="1646676" cy="1646676"/>
          </a:xfrm>
          <a:prstGeom prst="rect">
            <a:avLst/>
          </a:prstGeom>
        </p:spPr>
      </p:pic>
      <p:sp>
        <p:nvSpPr>
          <p:cNvPr id="6" name="Textfeld 5">
            <a:extLst>
              <a:ext uri="{FF2B5EF4-FFF2-40B4-BE49-F238E27FC236}">
                <a16:creationId xmlns:a16="http://schemas.microsoft.com/office/drawing/2014/main" id="{F90C518B-0CFB-F3B9-D1FD-548518B2A7FA}"/>
              </a:ext>
            </a:extLst>
          </p:cNvPr>
          <p:cNvSpPr txBox="1"/>
          <p:nvPr/>
        </p:nvSpPr>
        <p:spPr>
          <a:xfrm>
            <a:off x="12192000" y="5039832"/>
            <a:ext cx="12192000" cy="1015663"/>
          </a:xfrm>
          <a:prstGeom prst="rect">
            <a:avLst/>
          </a:prstGeom>
          <a:noFill/>
        </p:spPr>
        <p:txBody>
          <a:bodyPr wrap="square" rtlCol="0">
            <a:spAutoFit/>
          </a:bodyPr>
          <a:lstStyle/>
          <a:p>
            <a:pPr algn="ctr"/>
            <a:r>
              <a:rPr lang="de-DE" sz="6000" b="1"/>
              <a:t>Faktenbasiert</a:t>
            </a:r>
            <a:endParaRPr lang="de-DE" sz="6000"/>
          </a:p>
        </p:txBody>
      </p:sp>
      <p:sp>
        <p:nvSpPr>
          <p:cNvPr id="10" name="Textfeld 9">
            <a:extLst>
              <a:ext uri="{FF2B5EF4-FFF2-40B4-BE49-F238E27FC236}">
                <a16:creationId xmlns:a16="http://schemas.microsoft.com/office/drawing/2014/main" id="{B53B718E-F740-5A35-829B-6A8DC3C2621E}"/>
              </a:ext>
            </a:extLst>
          </p:cNvPr>
          <p:cNvSpPr txBox="1"/>
          <p:nvPr/>
        </p:nvSpPr>
        <p:spPr>
          <a:xfrm>
            <a:off x="-12215413" y="5039832"/>
            <a:ext cx="12192000" cy="1015663"/>
          </a:xfrm>
          <a:prstGeom prst="rect">
            <a:avLst/>
          </a:prstGeom>
          <a:noFill/>
        </p:spPr>
        <p:txBody>
          <a:bodyPr wrap="square" rtlCol="0">
            <a:spAutoFit/>
          </a:bodyPr>
          <a:lstStyle/>
          <a:p>
            <a:pPr algn="ctr"/>
            <a:r>
              <a:rPr lang="de-DE" sz="6000" b="1"/>
              <a:t>Perspektivwechsel</a:t>
            </a:r>
            <a:endParaRPr lang="de-DE" sz="6000"/>
          </a:p>
        </p:txBody>
      </p:sp>
      <p:sp>
        <p:nvSpPr>
          <p:cNvPr id="3" name="Textfeld 2">
            <a:extLst>
              <a:ext uri="{FF2B5EF4-FFF2-40B4-BE49-F238E27FC236}">
                <a16:creationId xmlns:a16="http://schemas.microsoft.com/office/drawing/2014/main" id="{21B46B78-1A44-1B14-9AA6-C4E168083701}"/>
              </a:ext>
            </a:extLst>
          </p:cNvPr>
          <p:cNvSpPr txBox="1"/>
          <p:nvPr/>
        </p:nvSpPr>
        <p:spPr>
          <a:xfrm>
            <a:off x="0" y="-4508927"/>
            <a:ext cx="12192000" cy="1569660"/>
          </a:xfrm>
          <a:prstGeom prst="rect">
            <a:avLst/>
          </a:prstGeom>
          <a:noFill/>
        </p:spPr>
        <p:txBody>
          <a:bodyPr wrap="square" rtlCol="0">
            <a:spAutoFit/>
          </a:bodyPr>
          <a:lstStyle/>
          <a:p>
            <a:pPr algn="ctr"/>
            <a:r>
              <a:rPr lang="de-DE" sz="9600">
                <a:latin typeface="Titillium Web black" panose="00000A00000000000000" pitchFamily="2" charset="0"/>
              </a:rPr>
              <a:t>Formen</a:t>
            </a:r>
            <a:endParaRPr lang="de-DE" sz="1200">
              <a:latin typeface="Titillium Web black" panose="00000A00000000000000" pitchFamily="2" charset="0"/>
            </a:endParaRPr>
          </a:p>
        </p:txBody>
      </p:sp>
      <p:sp>
        <p:nvSpPr>
          <p:cNvPr id="4" name="Textfeld 3">
            <a:extLst>
              <a:ext uri="{FF2B5EF4-FFF2-40B4-BE49-F238E27FC236}">
                <a16:creationId xmlns:a16="http://schemas.microsoft.com/office/drawing/2014/main" id="{C9FA476D-CFAE-4659-D11C-9C5A992D77FA}"/>
              </a:ext>
            </a:extLst>
          </p:cNvPr>
          <p:cNvSpPr txBox="1"/>
          <p:nvPr/>
        </p:nvSpPr>
        <p:spPr>
          <a:xfrm>
            <a:off x="0" y="5039832"/>
            <a:ext cx="12192000" cy="1015663"/>
          </a:xfrm>
          <a:prstGeom prst="rect">
            <a:avLst/>
          </a:prstGeom>
          <a:noFill/>
        </p:spPr>
        <p:txBody>
          <a:bodyPr wrap="square" rtlCol="0">
            <a:spAutoFit/>
          </a:bodyPr>
          <a:lstStyle/>
          <a:p>
            <a:pPr algn="ctr"/>
            <a:r>
              <a:rPr lang="de-DE" sz="6000" b="1"/>
              <a:t>Humor/Kreativität</a:t>
            </a:r>
            <a:endParaRPr lang="de-DE" sz="6000"/>
          </a:p>
        </p:txBody>
      </p:sp>
    </p:spTree>
    <p:extLst>
      <p:ext uri="{BB962C8B-B14F-4D97-AF65-F5344CB8AC3E}">
        <p14:creationId xmlns:p14="http://schemas.microsoft.com/office/powerpoint/2010/main" val="272224739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B747-9AE2-556F-55E0-F8EDFCE083F5}"/>
            </a:ext>
          </a:extLst>
        </p:cNvPr>
        <p:cNvGrpSpPr/>
        <p:nvPr/>
      </p:nvGrpSpPr>
      <p:grpSpPr>
        <a:xfrm>
          <a:off x="0" y="0"/>
          <a:ext cx="0" cy="0"/>
          <a:chOff x="0" y="0"/>
          <a:chExt cx="0" cy="0"/>
        </a:xfrm>
      </p:grpSpPr>
      <p:sp>
        <p:nvSpPr>
          <p:cNvPr id="2" name="!! spot">
            <a:extLst>
              <a:ext uri="{FF2B5EF4-FFF2-40B4-BE49-F238E27FC236}">
                <a16:creationId xmlns:a16="http://schemas.microsoft.com/office/drawing/2014/main" id="{2FDCB67D-6F66-C4C8-62D9-050BD2E5573C}"/>
              </a:ext>
            </a:extLst>
          </p:cNvPr>
          <p:cNvSpPr/>
          <p:nvPr/>
        </p:nvSpPr>
        <p:spPr>
          <a:xfrm>
            <a:off x="9465655" y="1920955"/>
            <a:ext cx="2294346" cy="2294346"/>
          </a:xfrm>
          <a:prstGeom prst="diamon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Insekt unter Lupe mit einfarbiger Füllung">
            <a:extLst>
              <a:ext uri="{FF2B5EF4-FFF2-40B4-BE49-F238E27FC236}">
                <a16:creationId xmlns:a16="http://schemas.microsoft.com/office/drawing/2014/main" id="{D0CD0B26-47CF-1214-DBEA-E33A374089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5834" y="2235363"/>
            <a:ext cx="1646676" cy="1646676"/>
          </a:xfrm>
          <a:prstGeom prst="rect">
            <a:avLst/>
          </a:prstGeom>
        </p:spPr>
      </p:pic>
      <p:pic>
        <p:nvPicPr>
          <p:cNvPr id="9" name="Grafik 8" descr="Grinsendes Gesicht mit einfarbiger Füllung mit Freudentränen mit einfarbiger Füllung">
            <a:extLst>
              <a:ext uri="{FF2B5EF4-FFF2-40B4-BE49-F238E27FC236}">
                <a16:creationId xmlns:a16="http://schemas.microsoft.com/office/drawing/2014/main" id="{A259FA0F-B090-FB1F-1023-73ED047607D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72662" y="2235363"/>
            <a:ext cx="1646676" cy="1646676"/>
          </a:xfrm>
          <a:prstGeom prst="rect">
            <a:avLst/>
          </a:prstGeom>
        </p:spPr>
      </p:pic>
      <p:pic>
        <p:nvPicPr>
          <p:cNvPr id="13" name="Grafik 12" descr="3D-Brille mit einfarbiger Füllung">
            <a:extLst>
              <a:ext uri="{FF2B5EF4-FFF2-40B4-BE49-F238E27FC236}">
                <a16:creationId xmlns:a16="http://schemas.microsoft.com/office/drawing/2014/main" id="{A84CA029-0B52-C5FF-2E7C-4578C489E62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89490" y="2235363"/>
            <a:ext cx="1646676" cy="1646676"/>
          </a:xfrm>
          <a:prstGeom prst="rect">
            <a:avLst/>
          </a:prstGeom>
        </p:spPr>
      </p:pic>
      <p:sp>
        <p:nvSpPr>
          <p:cNvPr id="6" name="Textfeld 5">
            <a:extLst>
              <a:ext uri="{FF2B5EF4-FFF2-40B4-BE49-F238E27FC236}">
                <a16:creationId xmlns:a16="http://schemas.microsoft.com/office/drawing/2014/main" id="{CD3606DA-673C-A0FD-CBB8-F335FC80A26B}"/>
              </a:ext>
            </a:extLst>
          </p:cNvPr>
          <p:cNvSpPr txBox="1"/>
          <p:nvPr/>
        </p:nvSpPr>
        <p:spPr>
          <a:xfrm>
            <a:off x="12573000" y="5039832"/>
            <a:ext cx="12192000" cy="1015663"/>
          </a:xfrm>
          <a:prstGeom prst="rect">
            <a:avLst/>
          </a:prstGeom>
          <a:noFill/>
        </p:spPr>
        <p:txBody>
          <a:bodyPr wrap="square" rtlCol="0">
            <a:spAutoFit/>
          </a:bodyPr>
          <a:lstStyle/>
          <a:p>
            <a:pPr algn="ctr"/>
            <a:r>
              <a:rPr lang="de-DE" sz="6000" b="1"/>
              <a:t>Humor/Kreativität</a:t>
            </a:r>
            <a:endParaRPr lang="de-DE" sz="6000"/>
          </a:p>
        </p:txBody>
      </p:sp>
      <p:sp>
        <p:nvSpPr>
          <p:cNvPr id="10" name="Textfeld 9">
            <a:extLst>
              <a:ext uri="{FF2B5EF4-FFF2-40B4-BE49-F238E27FC236}">
                <a16:creationId xmlns:a16="http://schemas.microsoft.com/office/drawing/2014/main" id="{13CDDACD-0E4F-C7ED-523C-B82A30E13BDD}"/>
              </a:ext>
            </a:extLst>
          </p:cNvPr>
          <p:cNvSpPr txBox="1"/>
          <p:nvPr/>
        </p:nvSpPr>
        <p:spPr>
          <a:xfrm>
            <a:off x="0" y="5039832"/>
            <a:ext cx="12192000" cy="1015663"/>
          </a:xfrm>
          <a:prstGeom prst="rect">
            <a:avLst/>
          </a:prstGeom>
          <a:noFill/>
        </p:spPr>
        <p:txBody>
          <a:bodyPr wrap="square" rtlCol="0">
            <a:spAutoFit/>
          </a:bodyPr>
          <a:lstStyle/>
          <a:p>
            <a:pPr algn="ctr"/>
            <a:r>
              <a:rPr lang="de-DE" sz="6000" b="1"/>
              <a:t>Perspektivwechsel</a:t>
            </a:r>
            <a:endParaRPr lang="de-DE" sz="6000"/>
          </a:p>
        </p:txBody>
      </p:sp>
      <p:sp>
        <p:nvSpPr>
          <p:cNvPr id="3" name="Textfeld 2">
            <a:extLst>
              <a:ext uri="{FF2B5EF4-FFF2-40B4-BE49-F238E27FC236}">
                <a16:creationId xmlns:a16="http://schemas.microsoft.com/office/drawing/2014/main" id="{6F504F39-E9FE-0B4D-0825-72EB3F03C60D}"/>
              </a:ext>
            </a:extLst>
          </p:cNvPr>
          <p:cNvSpPr txBox="1"/>
          <p:nvPr/>
        </p:nvSpPr>
        <p:spPr>
          <a:xfrm>
            <a:off x="0" y="-4508927"/>
            <a:ext cx="12192000" cy="1569660"/>
          </a:xfrm>
          <a:prstGeom prst="rect">
            <a:avLst/>
          </a:prstGeom>
          <a:noFill/>
        </p:spPr>
        <p:txBody>
          <a:bodyPr wrap="square" rtlCol="0">
            <a:spAutoFit/>
          </a:bodyPr>
          <a:lstStyle/>
          <a:p>
            <a:pPr algn="ctr"/>
            <a:r>
              <a:rPr lang="de-DE" sz="9600">
                <a:latin typeface="Titillium Web black" panose="00000A00000000000000" pitchFamily="2" charset="0"/>
              </a:rPr>
              <a:t>Formen</a:t>
            </a:r>
            <a:endParaRPr lang="de-DE" sz="1200">
              <a:latin typeface="Titillium Web black" panose="00000A00000000000000" pitchFamily="2" charset="0"/>
            </a:endParaRPr>
          </a:p>
        </p:txBody>
      </p:sp>
    </p:spTree>
    <p:extLst>
      <p:ext uri="{BB962C8B-B14F-4D97-AF65-F5344CB8AC3E}">
        <p14:creationId xmlns:p14="http://schemas.microsoft.com/office/powerpoint/2010/main" val="411578440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FFA768-114E-8643-F28F-392832BBB967}"/>
              </a:ext>
            </a:extLst>
          </p:cNvPr>
          <p:cNvSpPr txBox="1"/>
          <p:nvPr/>
        </p:nvSpPr>
        <p:spPr>
          <a:xfrm>
            <a:off x="0" y="3633043"/>
            <a:ext cx="12192000" cy="1862048"/>
          </a:xfrm>
          <a:prstGeom prst="rect">
            <a:avLst/>
          </a:prstGeom>
          <a:noFill/>
        </p:spPr>
        <p:txBody>
          <a:bodyPr wrap="square" rtlCol="0">
            <a:spAutoFit/>
          </a:bodyPr>
          <a:lstStyle/>
          <a:p>
            <a:pPr algn="ctr"/>
            <a:r>
              <a:rPr lang="de-DE" sz="11500">
                <a:solidFill>
                  <a:schemeClr val="bg1">
                    <a:lumMod val="50000"/>
                  </a:schemeClr>
                </a:solidFill>
                <a:latin typeface="Titillium Web black" panose="00000A00000000000000" pitchFamily="2" charset="0"/>
              </a:rPr>
              <a:t>GEGENREDE</a:t>
            </a:r>
            <a:endParaRPr lang="de-DE" sz="1400">
              <a:solidFill>
                <a:schemeClr val="bg1">
                  <a:lumMod val="50000"/>
                </a:schemeClr>
              </a:solidFill>
              <a:latin typeface="Titillium Web black" panose="00000A00000000000000" pitchFamily="2" charset="0"/>
            </a:endParaRPr>
          </a:p>
        </p:txBody>
      </p:sp>
      <p:sp>
        <p:nvSpPr>
          <p:cNvPr id="3" name="Rechteck 2">
            <a:extLst>
              <a:ext uri="{FF2B5EF4-FFF2-40B4-BE49-F238E27FC236}">
                <a16:creationId xmlns:a16="http://schemas.microsoft.com/office/drawing/2014/main" id="{9702297B-587D-FE5B-A7F1-B87E11E6A843}"/>
              </a:ext>
            </a:extLst>
          </p:cNvPr>
          <p:cNvSpPr/>
          <p:nvPr/>
        </p:nvSpPr>
        <p:spPr>
          <a:xfrm>
            <a:off x="0" y="1524000"/>
            <a:ext cx="12192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C0C56CDA-BE75-3830-9814-33C99F918146}"/>
              </a:ext>
            </a:extLst>
          </p:cNvPr>
          <p:cNvSpPr txBox="1"/>
          <p:nvPr/>
        </p:nvSpPr>
        <p:spPr>
          <a:xfrm>
            <a:off x="0" y="977473"/>
            <a:ext cx="12192000" cy="3154710"/>
          </a:xfrm>
          <a:prstGeom prst="rect">
            <a:avLst/>
          </a:prstGeom>
          <a:noFill/>
        </p:spPr>
        <p:txBody>
          <a:bodyPr wrap="square" rtlCol="0">
            <a:spAutoFit/>
          </a:bodyPr>
          <a:lstStyle/>
          <a:p>
            <a:pPr algn="ctr"/>
            <a:r>
              <a:rPr lang="de-DE" sz="19900">
                <a:latin typeface="Titillium Web black" panose="00000A00000000000000" pitchFamily="2" charset="0"/>
              </a:rPr>
              <a:t>ANALYSE</a:t>
            </a:r>
            <a:endParaRPr lang="de-DE" sz="2000">
              <a:latin typeface="Titillium Web black" panose="00000A00000000000000" pitchFamily="2" charset="0"/>
            </a:endParaRPr>
          </a:p>
        </p:txBody>
      </p:sp>
    </p:spTree>
    <p:extLst>
      <p:ext uri="{BB962C8B-B14F-4D97-AF65-F5344CB8AC3E}">
        <p14:creationId xmlns:p14="http://schemas.microsoft.com/office/powerpoint/2010/main" val="1623759253"/>
      </p:ext>
    </p:extLst>
  </p:cSld>
  <p:clrMapOvr>
    <a:masterClrMapping/>
  </p:clrMapOvr>
  <p:transition spd="slow" advTm="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E250C-7F94-087A-ADD2-CA70D85462DE}"/>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CB7634E-6D41-5D85-86DD-A6833ABB6E11}"/>
              </a:ext>
            </a:extLst>
          </p:cNvPr>
          <p:cNvSpPr txBox="1"/>
          <p:nvPr/>
        </p:nvSpPr>
        <p:spPr>
          <a:xfrm>
            <a:off x="0" y="1975693"/>
            <a:ext cx="12192000" cy="1862048"/>
          </a:xfrm>
          <a:prstGeom prst="rect">
            <a:avLst/>
          </a:prstGeom>
          <a:noFill/>
        </p:spPr>
        <p:txBody>
          <a:bodyPr wrap="square" rtlCol="0">
            <a:spAutoFit/>
          </a:bodyPr>
          <a:lstStyle/>
          <a:p>
            <a:pPr algn="ctr"/>
            <a:r>
              <a:rPr lang="de-DE" sz="11500">
                <a:solidFill>
                  <a:schemeClr val="bg1">
                    <a:lumMod val="50000"/>
                  </a:schemeClr>
                </a:solidFill>
                <a:latin typeface="Titillium Web black" panose="00000A00000000000000" pitchFamily="2" charset="0"/>
              </a:rPr>
              <a:t>GEGENREDE</a:t>
            </a:r>
            <a:endParaRPr lang="de-DE" sz="1400">
              <a:solidFill>
                <a:schemeClr val="bg1">
                  <a:lumMod val="50000"/>
                </a:schemeClr>
              </a:solidFill>
              <a:latin typeface="Titillium Web black" panose="00000A00000000000000" pitchFamily="2" charset="0"/>
            </a:endParaRPr>
          </a:p>
        </p:txBody>
      </p:sp>
      <p:sp>
        <p:nvSpPr>
          <p:cNvPr id="3" name="Rechteck 2">
            <a:extLst>
              <a:ext uri="{FF2B5EF4-FFF2-40B4-BE49-F238E27FC236}">
                <a16:creationId xmlns:a16="http://schemas.microsoft.com/office/drawing/2014/main" id="{076CED33-1941-E8E7-81FA-6C3F4D81E1A4}"/>
              </a:ext>
            </a:extLst>
          </p:cNvPr>
          <p:cNvSpPr/>
          <p:nvPr/>
        </p:nvSpPr>
        <p:spPr>
          <a:xfrm>
            <a:off x="0" y="3633042"/>
            <a:ext cx="12192000" cy="3224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DA2EFC5E-B5BB-0B46-452D-EDD258F88048}"/>
              </a:ext>
            </a:extLst>
          </p:cNvPr>
          <p:cNvSpPr txBox="1"/>
          <p:nvPr/>
        </p:nvSpPr>
        <p:spPr>
          <a:xfrm>
            <a:off x="0" y="2986712"/>
            <a:ext cx="12192000" cy="3154710"/>
          </a:xfrm>
          <a:prstGeom prst="rect">
            <a:avLst/>
          </a:prstGeom>
          <a:noFill/>
        </p:spPr>
        <p:txBody>
          <a:bodyPr wrap="square" rtlCol="0">
            <a:spAutoFit/>
          </a:bodyPr>
          <a:lstStyle/>
          <a:p>
            <a:pPr algn="ctr"/>
            <a:r>
              <a:rPr lang="de-DE" sz="19900">
                <a:latin typeface="Titillium Web black" panose="00000A00000000000000" pitchFamily="2" charset="0"/>
              </a:rPr>
              <a:t>ANALYSE</a:t>
            </a:r>
            <a:endParaRPr lang="de-DE" sz="2000">
              <a:latin typeface="Titillium Web black" panose="00000A00000000000000" pitchFamily="2" charset="0"/>
            </a:endParaRPr>
          </a:p>
        </p:txBody>
      </p:sp>
    </p:spTree>
    <p:extLst>
      <p:ext uri="{BB962C8B-B14F-4D97-AF65-F5344CB8AC3E}">
        <p14:creationId xmlns:p14="http://schemas.microsoft.com/office/powerpoint/2010/main" val="365058390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Zahl enthält.&#10;&#10;KI-generierte Inhalte können fehlerhaft sein.">
            <a:extLst>
              <a:ext uri="{FF2B5EF4-FFF2-40B4-BE49-F238E27FC236}">
                <a16:creationId xmlns:a16="http://schemas.microsoft.com/office/drawing/2014/main" id="{DF7FB57B-A363-B4F7-68CD-2757FAFA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1796">
            <a:off x="44196" y="-50452"/>
            <a:ext cx="12103607" cy="6908452"/>
          </a:xfrm>
          <a:prstGeom prst="rect">
            <a:avLst/>
          </a:prstGeom>
        </p:spPr>
      </p:pic>
    </p:spTree>
    <p:extLst>
      <p:ext uri="{BB962C8B-B14F-4D97-AF65-F5344CB8AC3E}">
        <p14:creationId xmlns:p14="http://schemas.microsoft.com/office/powerpoint/2010/main" val="268943660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338BB-C84A-2FA4-5ACB-0B1E014C03F7}"/>
            </a:ext>
          </a:extLst>
        </p:cNvPr>
        <p:cNvGrpSpPr/>
        <p:nvPr/>
      </p:nvGrpSpPr>
      <p:grpSpPr>
        <a:xfrm>
          <a:off x="0" y="0"/>
          <a:ext cx="0" cy="0"/>
          <a:chOff x="0" y="0"/>
          <a:chExt cx="0" cy="0"/>
        </a:xfrm>
      </p:grpSpPr>
      <p:pic>
        <p:nvPicPr>
          <p:cNvPr id="3" name="Grafik 2" descr="Ein Bild, das Text, Screenshot, Schrift, Zahl enthält.&#10;&#10;KI-generierte Inhalte können fehlerhaft sein.">
            <a:extLst>
              <a:ext uri="{FF2B5EF4-FFF2-40B4-BE49-F238E27FC236}">
                <a16:creationId xmlns:a16="http://schemas.microsoft.com/office/drawing/2014/main" id="{5401A418-7733-E5D4-0D6D-4C7E5CAD9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146" y="140048"/>
            <a:ext cx="4927853" cy="2812702"/>
          </a:xfrm>
          <a:prstGeom prst="rect">
            <a:avLst/>
          </a:prstGeom>
        </p:spPr>
      </p:pic>
      <p:sp>
        <p:nvSpPr>
          <p:cNvPr id="6" name="Rectangle 3">
            <a:extLst>
              <a:ext uri="{FF2B5EF4-FFF2-40B4-BE49-F238E27FC236}">
                <a16:creationId xmlns:a16="http://schemas.microsoft.com/office/drawing/2014/main" id="{2C1920E2-7D64-72BE-3F74-1E985661B7C4}"/>
              </a:ext>
            </a:extLst>
          </p:cNvPr>
          <p:cNvSpPr>
            <a:spLocks noChangeArrowheads="1"/>
          </p:cNvSpPr>
          <p:nvPr/>
        </p:nvSpPr>
        <p:spPr bwMode="auto">
          <a:xfrm>
            <a:off x="371475" y="2134165"/>
            <a:ext cx="1203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marR="0" lvl="0" indent="-742950" algn="l" defTabSz="914400" rtl="0" eaLnBrk="0" fontAlgn="base" latinLnBrk="0" hangingPunct="0">
              <a:lnSpc>
                <a:spcPct val="150000"/>
              </a:lnSpc>
              <a:spcBef>
                <a:spcPct val="0"/>
              </a:spcBef>
              <a:spcAft>
                <a:spcPct val="0"/>
              </a:spcAft>
              <a:buClrTx/>
              <a:buSzTx/>
              <a:buFont typeface="+mj-lt"/>
              <a:buAutoNum type="arabicPeriod"/>
              <a:tabLst/>
            </a:pPr>
            <a:r>
              <a:rPr kumimoji="0" lang="de-DE" altLang="de-DE" sz="3200" b="0" i="0" u="none" strike="noStrike" cap="none" normalizeH="0" baseline="0">
                <a:ln>
                  <a:noFill/>
                </a:ln>
                <a:solidFill>
                  <a:schemeClr val="tx1"/>
                </a:solidFill>
                <a:effectLst/>
                <a:latin typeface="Titillium Web Black" panose="00000A00000000000000" pitchFamily="2" charset="0"/>
              </a:rPr>
              <a:t>Welche Gruppe steht im Fokus?</a:t>
            </a:r>
          </a:p>
          <a:p>
            <a:pPr marL="742950" marR="0" lvl="0" indent="-742950" algn="l" defTabSz="914400" rtl="0" eaLnBrk="0" fontAlgn="base" latinLnBrk="0" hangingPunct="0">
              <a:lnSpc>
                <a:spcPct val="150000"/>
              </a:lnSpc>
              <a:spcBef>
                <a:spcPct val="0"/>
              </a:spcBef>
              <a:spcAft>
                <a:spcPct val="0"/>
              </a:spcAft>
              <a:buClrTx/>
              <a:buSzTx/>
              <a:buFont typeface="+mj-lt"/>
              <a:buAutoNum type="arabicPeriod"/>
              <a:tabLst/>
            </a:pPr>
            <a:r>
              <a:rPr kumimoji="0" lang="de-DE" altLang="de-DE" sz="3200" b="0" i="0" u="none" strike="noStrike" cap="none" normalizeH="0" baseline="0">
                <a:ln>
                  <a:noFill/>
                </a:ln>
                <a:solidFill>
                  <a:schemeClr val="tx1"/>
                </a:solidFill>
                <a:effectLst/>
                <a:latin typeface="Titillium Web Black" panose="00000A00000000000000" pitchFamily="2" charset="0"/>
              </a:rPr>
              <a:t>Welche Vorurteile werden transportiert?</a:t>
            </a:r>
          </a:p>
          <a:p>
            <a:pPr marL="742950" marR="0" lvl="0" indent="-742950" algn="l" defTabSz="914400" rtl="0" eaLnBrk="0" fontAlgn="base" latinLnBrk="0" hangingPunct="0">
              <a:lnSpc>
                <a:spcPct val="150000"/>
              </a:lnSpc>
              <a:spcBef>
                <a:spcPct val="0"/>
              </a:spcBef>
              <a:spcAft>
                <a:spcPct val="0"/>
              </a:spcAft>
              <a:buClrTx/>
              <a:buSzTx/>
              <a:buFont typeface="+mj-lt"/>
              <a:buAutoNum type="arabicPeriod"/>
              <a:tabLst/>
            </a:pPr>
            <a:r>
              <a:rPr kumimoji="0" lang="de-DE" altLang="de-DE" sz="3200" b="0" i="0" u="none" strike="noStrike" cap="none" normalizeH="0" baseline="0">
                <a:ln>
                  <a:noFill/>
                </a:ln>
                <a:solidFill>
                  <a:schemeClr val="tx1"/>
                </a:solidFill>
                <a:effectLst/>
                <a:latin typeface="Titillium Web Black" panose="00000A00000000000000" pitchFamily="2" charset="0"/>
              </a:rPr>
              <a:t>Wo würden wir den Beitrag im Eisbergmodell einordnen?</a:t>
            </a:r>
          </a:p>
        </p:txBody>
      </p:sp>
      <p:grpSp>
        <p:nvGrpSpPr>
          <p:cNvPr id="12" name="Gruppieren 11">
            <a:extLst>
              <a:ext uri="{FF2B5EF4-FFF2-40B4-BE49-F238E27FC236}">
                <a16:creationId xmlns:a16="http://schemas.microsoft.com/office/drawing/2014/main" id="{1EB0003C-2786-853C-EC8C-06B2105091F7}"/>
              </a:ext>
            </a:extLst>
          </p:cNvPr>
          <p:cNvGrpSpPr/>
          <p:nvPr/>
        </p:nvGrpSpPr>
        <p:grpSpPr>
          <a:xfrm>
            <a:off x="371475" y="5133540"/>
            <a:ext cx="11296650" cy="914400"/>
            <a:chOff x="371475" y="5133540"/>
            <a:chExt cx="11296650" cy="914400"/>
          </a:xfrm>
        </p:grpSpPr>
        <p:sp>
          <p:nvSpPr>
            <p:cNvPr id="7" name="Rechteck 6">
              <a:extLst>
                <a:ext uri="{FF2B5EF4-FFF2-40B4-BE49-F238E27FC236}">
                  <a16:creationId xmlns:a16="http://schemas.microsoft.com/office/drawing/2014/main" id="{350B1D3E-363C-F04C-F633-12BF1859443F}"/>
                </a:ext>
              </a:extLst>
            </p:cNvPr>
            <p:cNvSpPr/>
            <p:nvPr/>
          </p:nvSpPr>
          <p:spPr>
            <a:xfrm rot="10800000">
              <a:off x="1123948" y="5438340"/>
              <a:ext cx="9829801" cy="364350"/>
            </a:xfrm>
            <a:prstGeom prst="rect">
              <a:avLst/>
            </a:prstGeom>
            <a:gradFill>
              <a:gsLst>
                <a:gs pos="0">
                  <a:srgbClr val="C00000"/>
                </a:gs>
                <a:gs pos="38000">
                  <a:srgbClr val="EB8907"/>
                </a:gs>
                <a:gs pos="61000">
                  <a:srgbClr val="FFC000"/>
                </a:gs>
                <a:gs pos="100000">
                  <a:schemeClr val="accent6">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Teufelsgesicht mit einfarbiger Füllung mit einfarbiger Füllung">
              <a:extLst>
                <a:ext uri="{FF2B5EF4-FFF2-40B4-BE49-F238E27FC236}">
                  <a16:creationId xmlns:a16="http://schemas.microsoft.com/office/drawing/2014/main" id="{A98704B3-3790-952F-B6E1-EE2290A4A8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3725" y="5133540"/>
              <a:ext cx="914400" cy="914400"/>
            </a:xfrm>
            <a:prstGeom prst="rect">
              <a:avLst/>
            </a:prstGeom>
          </p:spPr>
        </p:pic>
        <p:pic>
          <p:nvPicPr>
            <p:cNvPr id="11" name="Grafik 10" descr="Engelsgesicht mit einfarbiger Füllung mit einfarbiger Füllung">
              <a:extLst>
                <a:ext uri="{FF2B5EF4-FFF2-40B4-BE49-F238E27FC236}">
                  <a16:creationId xmlns:a16="http://schemas.microsoft.com/office/drawing/2014/main" id="{88C74764-4031-9366-7525-C5C4ABF14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475" y="5133540"/>
              <a:ext cx="914400" cy="914400"/>
            </a:xfrm>
            <a:prstGeom prst="rect">
              <a:avLst/>
            </a:prstGeom>
          </p:spPr>
        </p:pic>
      </p:grpSp>
    </p:spTree>
    <p:extLst>
      <p:ext uri="{BB962C8B-B14F-4D97-AF65-F5344CB8AC3E}">
        <p14:creationId xmlns:p14="http://schemas.microsoft.com/office/powerpoint/2010/main" val="382986088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anim calcmode="lin" valueType="num">
                                      <p:cBhvr>
                                        <p:cTn id="8"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9" presetClass="emph" presetSubtype="0" grpId="0" nodeType="withEffect">
                                  <p:stCondLst>
                                    <p:cond delay="0"/>
                                  </p:stCondLst>
                                  <p:childTnLst>
                                    <p:set>
                                      <p:cBhvr>
                                        <p:cTn id="18" dur="indefinite"/>
                                        <p:tgtEl>
                                          <p:spTgt spid="6">
                                            <p:txEl>
                                              <p:pRg st="0" end="0"/>
                                            </p:txEl>
                                          </p:spTgt>
                                        </p:tgtEl>
                                        <p:attrNameLst>
                                          <p:attrName>style.opacity</p:attrName>
                                        </p:attrNameLst>
                                      </p:cBhvr>
                                      <p:to>
                                        <p:strVal val="0.25"/>
                                      </p:to>
                                    </p:set>
                                    <p:animEffect filter="image" prLst="opacity: 0.25">
                                      <p:cBhvr rctx="IE">
                                        <p:cTn id="19" dur="indefinite"/>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anim calcmode="lin" valueType="num">
                                      <p:cBhvr>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9" presetClass="emph" presetSubtype="0" grpId="0" nodeType="withEffect">
                                  <p:stCondLst>
                                    <p:cond delay="0"/>
                                  </p:stCondLst>
                                  <p:childTnLst>
                                    <p:set>
                                      <p:cBhvr>
                                        <p:cTn id="28" dur="indefinite"/>
                                        <p:tgtEl>
                                          <p:spTgt spid="6">
                                            <p:txEl>
                                              <p:pRg st="1" end="1"/>
                                            </p:txEl>
                                          </p:spTgt>
                                        </p:tgtEl>
                                        <p:attrNameLst>
                                          <p:attrName>style.opacity</p:attrName>
                                        </p:attrNameLst>
                                      </p:cBhvr>
                                      <p:to>
                                        <p:strVal val="0.25"/>
                                      </p:to>
                                    </p:set>
                                    <p:animEffect filter="image" prLst="opacity: 0.25">
                                      <p:cBhvr rctx="IE">
                                        <p:cTn id="29" dur="indefinite"/>
                                        <p:tgtEl>
                                          <p:spTgt spid="6">
                                            <p:txEl>
                                              <p:pRg st="1" end="1"/>
                                            </p:txEl>
                                          </p:spTgt>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uiExpand="1"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A430-A897-3936-4ED1-B0B81E553298}"/>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034D8EFD-817B-0F05-0411-884C63F5B2FA}"/>
              </a:ext>
            </a:extLst>
          </p:cNvPr>
          <p:cNvSpPr/>
          <p:nvPr/>
        </p:nvSpPr>
        <p:spPr>
          <a:xfrm>
            <a:off x="4119717" y="921774"/>
            <a:ext cx="3952567" cy="3952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Chatblase mit einfarbiger Füllung">
            <a:extLst>
              <a:ext uri="{FF2B5EF4-FFF2-40B4-BE49-F238E27FC236}">
                <a16:creationId xmlns:a16="http://schemas.microsoft.com/office/drawing/2014/main" id="{D35525B9-A1E1-2AFD-E9BC-5A92FB28E6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64021" y="1666078"/>
            <a:ext cx="2463958" cy="2463958"/>
          </a:xfrm>
          <a:prstGeom prst="rect">
            <a:avLst/>
          </a:prstGeom>
        </p:spPr>
      </p:pic>
      <p:sp>
        <p:nvSpPr>
          <p:cNvPr id="15" name="Textfeld 14">
            <a:extLst>
              <a:ext uri="{FF2B5EF4-FFF2-40B4-BE49-F238E27FC236}">
                <a16:creationId xmlns:a16="http://schemas.microsoft.com/office/drawing/2014/main" id="{29F33463-A052-ED76-7E0C-9019B9E917BE}"/>
              </a:ext>
            </a:extLst>
          </p:cNvPr>
          <p:cNvSpPr txBox="1"/>
          <p:nvPr/>
        </p:nvSpPr>
        <p:spPr>
          <a:xfrm>
            <a:off x="0" y="5336061"/>
            <a:ext cx="12192000" cy="1200329"/>
          </a:xfrm>
          <a:prstGeom prst="rect">
            <a:avLst/>
          </a:prstGeom>
          <a:noFill/>
        </p:spPr>
        <p:txBody>
          <a:bodyPr wrap="square">
            <a:spAutoFit/>
          </a:bodyPr>
          <a:lstStyle/>
          <a:p>
            <a:pPr algn="ctr"/>
            <a:r>
              <a:rPr lang="de-DE" altLang="de-DE" sz="7200" b="1">
                <a:latin typeface="Titillium Web Black" panose="00000A00000000000000" pitchFamily="2" charset="0"/>
              </a:rPr>
              <a:t>Kernbotschaft</a:t>
            </a:r>
            <a:endParaRPr lang="de-DE" sz="7200" b="1"/>
          </a:p>
        </p:txBody>
      </p:sp>
    </p:spTree>
    <p:extLst>
      <p:ext uri="{BB962C8B-B14F-4D97-AF65-F5344CB8AC3E}">
        <p14:creationId xmlns:p14="http://schemas.microsoft.com/office/powerpoint/2010/main" val="311087429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093C-1355-57D2-3B1B-021CD687721E}"/>
            </a:ext>
          </a:extLst>
        </p:cNvPr>
        <p:cNvGrpSpPr/>
        <p:nvPr/>
      </p:nvGrpSpPr>
      <p:grpSpPr>
        <a:xfrm>
          <a:off x="0" y="0"/>
          <a:ext cx="0" cy="0"/>
          <a:chOff x="0" y="0"/>
          <a:chExt cx="0" cy="0"/>
        </a:xfrm>
      </p:grpSpPr>
      <p:sp>
        <p:nvSpPr>
          <p:cNvPr id="3" name="Ellipse 2">
            <a:extLst>
              <a:ext uri="{FF2B5EF4-FFF2-40B4-BE49-F238E27FC236}">
                <a16:creationId xmlns:a16="http://schemas.microsoft.com/office/drawing/2014/main" id="{9DA2308B-91B7-98C6-6654-4BF56EBD1F89}"/>
              </a:ext>
            </a:extLst>
          </p:cNvPr>
          <p:cNvSpPr/>
          <p:nvPr/>
        </p:nvSpPr>
        <p:spPr>
          <a:xfrm>
            <a:off x="4119715" y="897722"/>
            <a:ext cx="3952567" cy="3952567"/>
          </a:xfrm>
          <a:prstGeom prst="ellipse">
            <a:avLst/>
          </a:prstGeom>
          <a:solidFill>
            <a:srgbClr val="EB8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Ziel mit einfarbiger Füllung">
            <a:extLst>
              <a:ext uri="{FF2B5EF4-FFF2-40B4-BE49-F238E27FC236}">
                <a16:creationId xmlns:a16="http://schemas.microsoft.com/office/drawing/2014/main" id="{72618D5D-D2FA-DAD3-A5FD-D915951D1F2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4019" y="1642026"/>
            <a:ext cx="2463958" cy="2463958"/>
          </a:xfrm>
          <a:prstGeom prst="rect">
            <a:avLst/>
          </a:prstGeom>
        </p:spPr>
      </p:pic>
      <p:sp>
        <p:nvSpPr>
          <p:cNvPr id="2" name="Textfeld 1">
            <a:extLst>
              <a:ext uri="{FF2B5EF4-FFF2-40B4-BE49-F238E27FC236}">
                <a16:creationId xmlns:a16="http://schemas.microsoft.com/office/drawing/2014/main" id="{AA48A5D5-5DEF-0993-AB8F-442F732DE228}"/>
              </a:ext>
            </a:extLst>
          </p:cNvPr>
          <p:cNvSpPr txBox="1"/>
          <p:nvPr/>
        </p:nvSpPr>
        <p:spPr>
          <a:xfrm>
            <a:off x="0" y="5360113"/>
            <a:ext cx="12192000" cy="1200329"/>
          </a:xfrm>
          <a:prstGeom prst="rect">
            <a:avLst/>
          </a:prstGeom>
          <a:noFill/>
        </p:spPr>
        <p:txBody>
          <a:bodyPr wrap="square">
            <a:spAutoFit/>
          </a:bodyPr>
          <a:lstStyle/>
          <a:p>
            <a:pPr algn="ctr"/>
            <a:r>
              <a:rPr lang="de-DE" altLang="de-DE" sz="7200" b="1">
                <a:latin typeface="Titillium Web Black" panose="00000A00000000000000" pitchFamily="2" charset="0"/>
              </a:rPr>
              <a:t>Adressat</a:t>
            </a:r>
            <a:endParaRPr lang="de-DE" sz="7200" b="1"/>
          </a:p>
        </p:txBody>
      </p:sp>
    </p:spTree>
    <p:extLst>
      <p:ext uri="{BB962C8B-B14F-4D97-AF65-F5344CB8AC3E}">
        <p14:creationId xmlns:p14="http://schemas.microsoft.com/office/powerpoint/2010/main" val="12720715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2690413" y="1920955"/>
            <a:ext cx="2294346" cy="22943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8BF31513-0F50-BCA8-BD49-F7EE4BCC11C1}"/>
              </a:ext>
            </a:extLst>
          </p:cNvPr>
          <p:cNvGrpSpPr/>
          <p:nvPr/>
        </p:nvGrpSpPr>
        <p:grpSpPr>
          <a:xfrm>
            <a:off x="755832" y="2244790"/>
            <a:ext cx="10680336" cy="1646676"/>
            <a:chOff x="755832" y="2244790"/>
            <a:chExt cx="10680336" cy="1646676"/>
          </a:xfrm>
        </p:grpSpPr>
        <p:pic>
          <p:nvPicPr>
            <p:cNvPr id="5" name="Grafik 4" descr="Klassenzimmer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832" y="2244790"/>
              <a:ext cx="1646680" cy="1646676"/>
            </a:xfrm>
            <a:prstGeom prst="rect">
              <a:avLst/>
            </a:prstGeom>
            <a:effectLst>
              <a:innerShdw blurRad="63500" dist="50800">
                <a:prstClr val="black">
                  <a:alpha val="50000"/>
                </a:prstClr>
              </a:innerShdw>
            </a:effectLst>
          </p:spPr>
        </p:pic>
        <p:pic>
          <p:nvPicPr>
            <p:cNvPr id="7" name="Grafik 6" descr="Fragen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14246" y="2244790"/>
              <a:ext cx="1646680" cy="1646676"/>
            </a:xfrm>
            <a:prstGeom prst="rect">
              <a:avLst/>
            </a:prstGeom>
          </p:spPr>
        </p:pic>
        <p:pic>
          <p:nvPicPr>
            <p:cNvPr id="9" name="Grafik 8" descr="Brotdose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72660" y="2244790"/>
              <a:ext cx="1646680" cy="1646676"/>
            </a:xfrm>
            <a:prstGeom prst="rect">
              <a:avLst/>
            </a:prstGeom>
          </p:spPr>
        </p:pic>
        <p:pic>
          <p:nvPicPr>
            <p:cNvPr id="11" name="Grafik 10" descr="Sperren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531074" y="2244790"/>
              <a:ext cx="1646680" cy="1646676"/>
            </a:xfrm>
            <a:prstGeom prst="rect">
              <a:avLst/>
            </a:prstGeom>
          </p:spPr>
        </p:pic>
        <p:pic>
          <p:nvPicPr>
            <p:cNvPr id="13" name="Grafik 12" descr="Engelsgesicht mit einfarbiger Füllung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89488" y="2244790"/>
              <a:ext cx="1646680" cy="1646676"/>
            </a:xfrm>
            <a:prstGeom prst="rect">
              <a:avLst/>
            </a:prstGeom>
          </p:spPr>
        </p:pic>
      </p:grpSp>
      <p:sp>
        <p:nvSpPr>
          <p:cNvPr id="3" name="Textfeld 2">
            <a:extLst>
              <a:ext uri="{FF2B5EF4-FFF2-40B4-BE49-F238E27FC236}">
                <a16:creationId xmlns:a16="http://schemas.microsoft.com/office/drawing/2014/main" id="{EA689C49-A850-981D-9AD5-2A6E08340B61}"/>
              </a:ext>
            </a:extLst>
          </p:cNvPr>
          <p:cNvSpPr txBox="1"/>
          <p:nvPr/>
        </p:nvSpPr>
        <p:spPr>
          <a:xfrm>
            <a:off x="0" y="5039832"/>
            <a:ext cx="12192000" cy="1015663"/>
          </a:xfrm>
          <a:prstGeom prst="rect">
            <a:avLst/>
          </a:prstGeom>
          <a:noFill/>
        </p:spPr>
        <p:txBody>
          <a:bodyPr wrap="square" rtlCol="0">
            <a:spAutoFit/>
          </a:bodyPr>
          <a:lstStyle/>
          <a:p>
            <a:pPr algn="ctr"/>
            <a:r>
              <a:rPr lang="de-DE" sz="6000"/>
              <a:t>Jederzeit</a:t>
            </a:r>
            <a:r>
              <a:rPr lang="de-DE" sz="6000" b="1"/>
              <a:t> nachfragen!</a:t>
            </a:r>
            <a:endParaRPr lang="de-DE" sz="6000"/>
          </a:p>
        </p:txBody>
      </p:sp>
      <p:sp>
        <p:nvSpPr>
          <p:cNvPr id="4" name="Textfeld 3">
            <a:extLst>
              <a:ext uri="{FF2B5EF4-FFF2-40B4-BE49-F238E27FC236}">
                <a16:creationId xmlns:a16="http://schemas.microsoft.com/office/drawing/2014/main" id="{49B02AD5-54B9-51A7-44E1-C9F00BA6B5FF}"/>
              </a:ext>
            </a:extLst>
          </p:cNvPr>
          <p:cNvSpPr txBox="1"/>
          <p:nvPr/>
        </p:nvSpPr>
        <p:spPr>
          <a:xfrm>
            <a:off x="-12192000" y="5039831"/>
            <a:ext cx="12192000" cy="1015663"/>
          </a:xfrm>
          <a:prstGeom prst="rect">
            <a:avLst/>
          </a:prstGeom>
          <a:noFill/>
        </p:spPr>
        <p:txBody>
          <a:bodyPr wrap="square" rtlCol="0">
            <a:spAutoFit/>
          </a:bodyPr>
          <a:lstStyle/>
          <a:p>
            <a:pPr algn="ctr"/>
            <a:r>
              <a:rPr lang="de-DE" sz="6000" b="1"/>
              <a:t>Pausen</a:t>
            </a:r>
            <a:r>
              <a:rPr lang="de-DE" sz="6000"/>
              <a:t>regelung</a:t>
            </a:r>
          </a:p>
        </p:txBody>
      </p:sp>
      <p:sp>
        <p:nvSpPr>
          <p:cNvPr id="6" name="Textfeld 5">
            <a:extLst>
              <a:ext uri="{FF2B5EF4-FFF2-40B4-BE49-F238E27FC236}">
                <a16:creationId xmlns:a16="http://schemas.microsoft.com/office/drawing/2014/main" id="{96F0CE6C-B094-C62F-62BB-8DA6F0C9A89D}"/>
              </a:ext>
            </a:extLst>
          </p:cNvPr>
          <p:cNvSpPr txBox="1"/>
          <p:nvPr/>
        </p:nvSpPr>
        <p:spPr>
          <a:xfrm>
            <a:off x="12192000" y="5039830"/>
            <a:ext cx="12192000" cy="1015663"/>
          </a:xfrm>
          <a:prstGeom prst="rect">
            <a:avLst/>
          </a:prstGeom>
          <a:noFill/>
        </p:spPr>
        <p:txBody>
          <a:bodyPr wrap="square" rtlCol="0">
            <a:spAutoFit/>
          </a:bodyPr>
          <a:lstStyle/>
          <a:p>
            <a:pPr algn="ctr"/>
            <a:r>
              <a:rPr lang="de-DE" sz="6000" b="1"/>
              <a:t>Rollen</a:t>
            </a:r>
            <a:r>
              <a:rPr lang="de-DE" sz="6000"/>
              <a:t>klärung</a:t>
            </a:r>
          </a:p>
        </p:txBody>
      </p:sp>
    </p:spTree>
    <p:extLst>
      <p:ext uri="{BB962C8B-B14F-4D97-AF65-F5344CB8AC3E}">
        <p14:creationId xmlns:p14="http://schemas.microsoft.com/office/powerpoint/2010/main" val="77638694"/>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6A83-BA7A-9574-0E54-DC899C170186}"/>
            </a:ext>
          </a:extLst>
        </p:cNvPr>
        <p:cNvGrpSpPr/>
        <p:nvPr/>
      </p:nvGrpSpPr>
      <p:grpSpPr>
        <a:xfrm>
          <a:off x="0" y="0"/>
          <a:ext cx="0" cy="0"/>
          <a:chOff x="0" y="0"/>
          <a:chExt cx="0" cy="0"/>
        </a:xfrm>
      </p:grpSpPr>
      <p:sp>
        <p:nvSpPr>
          <p:cNvPr id="5" name="Ellipse 4">
            <a:extLst>
              <a:ext uri="{FF2B5EF4-FFF2-40B4-BE49-F238E27FC236}">
                <a16:creationId xmlns:a16="http://schemas.microsoft.com/office/drawing/2014/main" id="{E7D39BAC-1DA1-C147-708F-1A7B832A7A28}"/>
              </a:ext>
            </a:extLst>
          </p:cNvPr>
          <p:cNvSpPr/>
          <p:nvPr/>
        </p:nvSpPr>
        <p:spPr>
          <a:xfrm>
            <a:off x="4119717" y="921774"/>
            <a:ext cx="3952567" cy="395256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Online-Netzwerk mit einfarbiger Füllung">
            <a:extLst>
              <a:ext uri="{FF2B5EF4-FFF2-40B4-BE49-F238E27FC236}">
                <a16:creationId xmlns:a16="http://schemas.microsoft.com/office/drawing/2014/main" id="{860DF8BB-4B65-2FB2-3C1A-F588B21B813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4021" y="1666078"/>
            <a:ext cx="2463958" cy="2463958"/>
          </a:xfrm>
          <a:prstGeom prst="rect">
            <a:avLst/>
          </a:prstGeom>
        </p:spPr>
      </p:pic>
      <p:sp>
        <p:nvSpPr>
          <p:cNvPr id="2" name="Textfeld 1">
            <a:extLst>
              <a:ext uri="{FF2B5EF4-FFF2-40B4-BE49-F238E27FC236}">
                <a16:creationId xmlns:a16="http://schemas.microsoft.com/office/drawing/2014/main" id="{4B804459-7F7D-75B3-1AE2-DF84DDEBBAEF}"/>
              </a:ext>
            </a:extLst>
          </p:cNvPr>
          <p:cNvSpPr txBox="1"/>
          <p:nvPr/>
        </p:nvSpPr>
        <p:spPr>
          <a:xfrm>
            <a:off x="0" y="5336061"/>
            <a:ext cx="12192000" cy="1200329"/>
          </a:xfrm>
          <a:prstGeom prst="rect">
            <a:avLst/>
          </a:prstGeom>
          <a:noFill/>
        </p:spPr>
        <p:txBody>
          <a:bodyPr wrap="square">
            <a:spAutoFit/>
          </a:bodyPr>
          <a:lstStyle/>
          <a:p>
            <a:pPr algn="ctr"/>
            <a:r>
              <a:rPr lang="de-DE" sz="7200" b="1">
                <a:latin typeface="Titillium Web Black" panose="00000A00000000000000" pitchFamily="2" charset="0"/>
              </a:rPr>
              <a:t>Format</a:t>
            </a:r>
            <a:endParaRPr lang="de-DE" sz="7200" b="1"/>
          </a:p>
        </p:txBody>
      </p:sp>
    </p:spTree>
    <p:extLst>
      <p:ext uri="{BB962C8B-B14F-4D97-AF65-F5344CB8AC3E}">
        <p14:creationId xmlns:p14="http://schemas.microsoft.com/office/powerpoint/2010/main" val="32151060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502E2-F6A5-9414-C84A-3798379C4C2F}"/>
            </a:ext>
          </a:extLst>
        </p:cNvPr>
        <p:cNvGrpSpPr/>
        <p:nvPr/>
      </p:nvGrpSpPr>
      <p:grpSpPr>
        <a:xfrm>
          <a:off x="0" y="0"/>
          <a:ext cx="0" cy="0"/>
          <a:chOff x="0" y="0"/>
          <a:chExt cx="0" cy="0"/>
        </a:xfrm>
      </p:grpSpPr>
      <p:pic>
        <p:nvPicPr>
          <p:cNvPr id="3" name="Grafik 2" descr="Ein Bild, das Text, Screenshot, Schrift, Zahl enthält.&#10;&#10;KI-generierte Inhalte können fehlerhaft sein.">
            <a:extLst>
              <a:ext uri="{FF2B5EF4-FFF2-40B4-BE49-F238E27FC236}">
                <a16:creationId xmlns:a16="http://schemas.microsoft.com/office/drawing/2014/main" id="{103B0139-F71F-16E7-6AF0-F8E273B93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97100">
            <a:off x="13474446" y="197198"/>
            <a:ext cx="4927853" cy="2812702"/>
          </a:xfrm>
          <a:prstGeom prst="rect">
            <a:avLst/>
          </a:prstGeom>
        </p:spPr>
      </p:pic>
      <p:sp>
        <p:nvSpPr>
          <p:cNvPr id="6" name="Rectangle 3">
            <a:extLst>
              <a:ext uri="{FF2B5EF4-FFF2-40B4-BE49-F238E27FC236}">
                <a16:creationId xmlns:a16="http://schemas.microsoft.com/office/drawing/2014/main" id="{5852E350-9E9E-7BC6-52D0-C75A416C1694}"/>
              </a:ext>
            </a:extLst>
          </p:cNvPr>
          <p:cNvSpPr>
            <a:spLocks noChangeArrowheads="1"/>
          </p:cNvSpPr>
          <p:nvPr/>
        </p:nvSpPr>
        <p:spPr bwMode="auto">
          <a:xfrm>
            <a:off x="581025" y="480164"/>
            <a:ext cx="1203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marR="0" lvl="0" indent="-742950" algn="l" defTabSz="914400" rtl="0" eaLnBrk="0" fontAlgn="base" latinLnBrk="0" hangingPunct="0">
              <a:lnSpc>
                <a:spcPct val="150000"/>
              </a:lnSpc>
              <a:spcBef>
                <a:spcPct val="0"/>
              </a:spcBef>
              <a:spcAft>
                <a:spcPct val="0"/>
              </a:spcAft>
              <a:buClrTx/>
              <a:buSzTx/>
              <a:buFont typeface="+mj-lt"/>
              <a:buAutoNum type="arabicPeriod"/>
              <a:tabLst/>
            </a:pPr>
            <a:r>
              <a:rPr kumimoji="0" lang="de-DE" altLang="de-DE" sz="3200" b="0" i="0" u="none" strike="noStrike" cap="none" normalizeH="0" baseline="0">
                <a:ln>
                  <a:noFill/>
                </a:ln>
                <a:solidFill>
                  <a:schemeClr val="tx1"/>
                </a:solidFill>
                <a:effectLst/>
                <a:latin typeface="Titillium Web Black" panose="00000A00000000000000" pitchFamily="2" charset="0"/>
              </a:rPr>
              <a:t>Welche Gruppe steht im Fokus?</a:t>
            </a:r>
          </a:p>
          <a:p>
            <a:pPr marL="742950" marR="0" lvl="0" indent="-742950" algn="l" defTabSz="914400" rtl="0" eaLnBrk="0" fontAlgn="base" latinLnBrk="0" hangingPunct="0">
              <a:lnSpc>
                <a:spcPct val="150000"/>
              </a:lnSpc>
              <a:spcBef>
                <a:spcPct val="0"/>
              </a:spcBef>
              <a:spcAft>
                <a:spcPct val="0"/>
              </a:spcAft>
              <a:buClrTx/>
              <a:buSzTx/>
              <a:buFont typeface="+mj-lt"/>
              <a:buAutoNum type="arabicPeriod"/>
              <a:tabLst/>
            </a:pPr>
            <a:r>
              <a:rPr kumimoji="0" lang="de-DE" altLang="de-DE" sz="3200" b="0" i="0" u="none" strike="noStrike" cap="none" normalizeH="0" baseline="0">
                <a:ln>
                  <a:noFill/>
                </a:ln>
                <a:solidFill>
                  <a:schemeClr val="tx1"/>
                </a:solidFill>
                <a:effectLst/>
                <a:latin typeface="Titillium Web Black" panose="00000A00000000000000" pitchFamily="2" charset="0"/>
              </a:rPr>
              <a:t>Welche Vorurteile werden transportiert?</a:t>
            </a:r>
          </a:p>
          <a:p>
            <a:pPr marL="742950" marR="0" lvl="0" indent="-742950" algn="l" defTabSz="914400" rtl="0" eaLnBrk="0" fontAlgn="base" latinLnBrk="0" hangingPunct="0">
              <a:lnSpc>
                <a:spcPct val="150000"/>
              </a:lnSpc>
              <a:spcBef>
                <a:spcPct val="0"/>
              </a:spcBef>
              <a:spcAft>
                <a:spcPct val="0"/>
              </a:spcAft>
              <a:buClrTx/>
              <a:buSzTx/>
              <a:buFont typeface="+mj-lt"/>
              <a:buAutoNum type="arabicPeriod"/>
              <a:tabLst/>
            </a:pPr>
            <a:r>
              <a:rPr kumimoji="0" lang="de-DE" altLang="de-DE" sz="3200" b="0" i="0" u="none" strike="noStrike" cap="none" normalizeH="0" baseline="0">
                <a:ln>
                  <a:noFill/>
                </a:ln>
                <a:solidFill>
                  <a:schemeClr val="tx1"/>
                </a:solidFill>
                <a:effectLst/>
                <a:latin typeface="Titillium Web Black" panose="00000A00000000000000" pitchFamily="2" charset="0"/>
              </a:rPr>
              <a:t>Wo würden wir den Beitrag im Eisbergmodell einordnen?</a:t>
            </a:r>
          </a:p>
        </p:txBody>
      </p:sp>
      <p:grpSp>
        <p:nvGrpSpPr>
          <p:cNvPr id="12" name="Gruppieren 11">
            <a:extLst>
              <a:ext uri="{FF2B5EF4-FFF2-40B4-BE49-F238E27FC236}">
                <a16:creationId xmlns:a16="http://schemas.microsoft.com/office/drawing/2014/main" id="{57EB4F35-3827-F157-E160-0404A303DE2A}"/>
              </a:ext>
            </a:extLst>
          </p:cNvPr>
          <p:cNvGrpSpPr/>
          <p:nvPr/>
        </p:nvGrpSpPr>
        <p:grpSpPr>
          <a:xfrm>
            <a:off x="447675" y="3063743"/>
            <a:ext cx="11296650" cy="914400"/>
            <a:chOff x="371475" y="5133540"/>
            <a:chExt cx="11296650" cy="914400"/>
          </a:xfrm>
        </p:grpSpPr>
        <p:sp>
          <p:nvSpPr>
            <p:cNvPr id="7" name="Rechteck 6">
              <a:extLst>
                <a:ext uri="{FF2B5EF4-FFF2-40B4-BE49-F238E27FC236}">
                  <a16:creationId xmlns:a16="http://schemas.microsoft.com/office/drawing/2014/main" id="{C1F3A018-6930-D263-407B-890589203971}"/>
                </a:ext>
              </a:extLst>
            </p:cNvPr>
            <p:cNvSpPr/>
            <p:nvPr/>
          </p:nvSpPr>
          <p:spPr>
            <a:xfrm rot="10800000">
              <a:off x="1123948" y="5438340"/>
              <a:ext cx="9829801" cy="364350"/>
            </a:xfrm>
            <a:prstGeom prst="rect">
              <a:avLst/>
            </a:prstGeom>
            <a:gradFill>
              <a:gsLst>
                <a:gs pos="0">
                  <a:srgbClr val="C00000"/>
                </a:gs>
                <a:gs pos="38000">
                  <a:srgbClr val="EB8907"/>
                </a:gs>
                <a:gs pos="61000">
                  <a:srgbClr val="FFC000"/>
                </a:gs>
                <a:gs pos="100000">
                  <a:schemeClr val="accent6">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Teufelsgesicht mit einfarbiger Füllung mit einfarbiger Füllung">
              <a:extLst>
                <a:ext uri="{FF2B5EF4-FFF2-40B4-BE49-F238E27FC236}">
                  <a16:creationId xmlns:a16="http://schemas.microsoft.com/office/drawing/2014/main" id="{1D189869-3149-755D-3484-A15D9952A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3725" y="5133540"/>
              <a:ext cx="914400" cy="914400"/>
            </a:xfrm>
            <a:prstGeom prst="rect">
              <a:avLst/>
            </a:prstGeom>
          </p:spPr>
        </p:pic>
        <p:pic>
          <p:nvPicPr>
            <p:cNvPr id="11" name="Grafik 10" descr="Engelsgesicht mit einfarbiger Füllung mit einfarbiger Füllung">
              <a:extLst>
                <a:ext uri="{FF2B5EF4-FFF2-40B4-BE49-F238E27FC236}">
                  <a16:creationId xmlns:a16="http://schemas.microsoft.com/office/drawing/2014/main" id="{AF22CFD0-E546-6E04-DF68-7D045789F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475" y="5133540"/>
              <a:ext cx="914400" cy="914400"/>
            </a:xfrm>
            <a:prstGeom prst="rect">
              <a:avLst/>
            </a:prstGeom>
          </p:spPr>
        </p:pic>
      </p:grpSp>
      <p:sp>
        <p:nvSpPr>
          <p:cNvPr id="2" name="Rectangle 3">
            <a:extLst>
              <a:ext uri="{FF2B5EF4-FFF2-40B4-BE49-F238E27FC236}">
                <a16:creationId xmlns:a16="http://schemas.microsoft.com/office/drawing/2014/main" id="{A4DB0978-7EB0-E046-F766-7A9CF7D0843E}"/>
              </a:ext>
            </a:extLst>
          </p:cNvPr>
          <p:cNvSpPr>
            <a:spLocks noChangeArrowheads="1"/>
          </p:cNvSpPr>
          <p:nvPr/>
        </p:nvSpPr>
        <p:spPr bwMode="auto">
          <a:xfrm>
            <a:off x="581025" y="4314954"/>
            <a:ext cx="1203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lvl="0" indent="-514350" eaLnBrk="0" fontAlgn="base" hangingPunct="0">
              <a:lnSpc>
                <a:spcPct val="150000"/>
              </a:lnSpc>
              <a:spcBef>
                <a:spcPct val="0"/>
              </a:spcBef>
              <a:spcAft>
                <a:spcPct val="0"/>
              </a:spcAft>
              <a:buFont typeface="+mj-lt"/>
              <a:buAutoNum type="arabicPeriod"/>
            </a:pPr>
            <a:r>
              <a:rPr lang="de-DE" altLang="de-DE" sz="3200">
                <a:latin typeface="Titillium Web Black" panose="00000A00000000000000" pitchFamily="2" charset="0"/>
              </a:rPr>
              <a:t>Was ist die Kernbotschaft unserer Reaktion?</a:t>
            </a:r>
          </a:p>
          <a:p>
            <a:pPr marL="514350" lvl="0" indent="-514350" eaLnBrk="0" fontAlgn="base" hangingPunct="0">
              <a:lnSpc>
                <a:spcPct val="150000"/>
              </a:lnSpc>
              <a:spcBef>
                <a:spcPct val="0"/>
              </a:spcBef>
              <a:spcAft>
                <a:spcPct val="0"/>
              </a:spcAft>
              <a:buFont typeface="+mj-lt"/>
              <a:buAutoNum type="arabicPeriod"/>
            </a:pPr>
            <a:r>
              <a:rPr lang="de-DE" altLang="de-DE" sz="3200">
                <a:latin typeface="Titillium Web Black" panose="00000A00000000000000" pitchFamily="2" charset="0"/>
              </a:rPr>
              <a:t>An wen richten wir uns (</a:t>
            </a:r>
            <a:r>
              <a:rPr lang="de-DE" altLang="de-DE" sz="3200" err="1">
                <a:latin typeface="Titillium Web Black" panose="00000A00000000000000" pitchFamily="2" charset="0"/>
              </a:rPr>
              <a:t>Verfasser:in</a:t>
            </a:r>
            <a:r>
              <a:rPr lang="de-DE" altLang="de-DE" sz="3200">
                <a:latin typeface="Titillium Web Black" panose="00000A00000000000000" pitchFamily="2" charset="0"/>
              </a:rPr>
              <a:t> vs. Mitlesende)?</a:t>
            </a:r>
          </a:p>
          <a:p>
            <a:pPr marL="514350" lvl="0" indent="-514350" eaLnBrk="0" fontAlgn="base" hangingPunct="0">
              <a:lnSpc>
                <a:spcPct val="150000"/>
              </a:lnSpc>
              <a:spcBef>
                <a:spcPct val="0"/>
              </a:spcBef>
              <a:spcAft>
                <a:spcPct val="0"/>
              </a:spcAft>
              <a:buFont typeface="+mj-lt"/>
              <a:buAutoNum type="arabicPeriod"/>
            </a:pPr>
            <a:r>
              <a:rPr lang="de-DE" altLang="de-DE" sz="3200">
                <a:latin typeface="Titillium Web Black" panose="00000A00000000000000" pitchFamily="2" charset="0"/>
              </a:rPr>
              <a:t>Welches Format (Kommentar, Meme, Post) wäre passend?</a:t>
            </a:r>
          </a:p>
        </p:txBody>
      </p:sp>
    </p:spTree>
    <p:extLst>
      <p:ext uri="{BB962C8B-B14F-4D97-AF65-F5344CB8AC3E}">
        <p14:creationId xmlns:p14="http://schemas.microsoft.com/office/powerpoint/2010/main" val="128574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FFA768-114E-8643-F28F-392832BBB967}"/>
              </a:ext>
            </a:extLst>
          </p:cNvPr>
          <p:cNvSpPr txBox="1"/>
          <p:nvPr/>
        </p:nvSpPr>
        <p:spPr>
          <a:xfrm>
            <a:off x="0" y="3633043"/>
            <a:ext cx="12192000" cy="1862048"/>
          </a:xfrm>
          <a:prstGeom prst="rect">
            <a:avLst/>
          </a:prstGeom>
          <a:noFill/>
        </p:spPr>
        <p:txBody>
          <a:bodyPr wrap="square" rtlCol="0">
            <a:spAutoFit/>
          </a:bodyPr>
          <a:lstStyle/>
          <a:p>
            <a:pPr algn="ctr"/>
            <a:r>
              <a:rPr lang="de-DE" sz="11500">
                <a:solidFill>
                  <a:schemeClr val="bg1">
                    <a:lumMod val="50000"/>
                  </a:schemeClr>
                </a:solidFill>
                <a:latin typeface="Titillium Web black" panose="00000A00000000000000" pitchFamily="2" charset="0"/>
              </a:rPr>
              <a:t>Tipps</a:t>
            </a:r>
            <a:endParaRPr lang="de-DE" sz="1400">
              <a:solidFill>
                <a:schemeClr val="bg1">
                  <a:lumMod val="50000"/>
                </a:schemeClr>
              </a:solidFill>
              <a:latin typeface="Titillium Web black" panose="00000A00000000000000" pitchFamily="2" charset="0"/>
            </a:endParaRPr>
          </a:p>
        </p:txBody>
      </p:sp>
      <p:sp>
        <p:nvSpPr>
          <p:cNvPr id="3" name="Rechteck 2">
            <a:extLst>
              <a:ext uri="{FF2B5EF4-FFF2-40B4-BE49-F238E27FC236}">
                <a16:creationId xmlns:a16="http://schemas.microsoft.com/office/drawing/2014/main" id="{9702297B-587D-FE5B-A7F1-B87E11E6A843}"/>
              </a:ext>
            </a:extLst>
          </p:cNvPr>
          <p:cNvSpPr/>
          <p:nvPr/>
        </p:nvSpPr>
        <p:spPr>
          <a:xfrm>
            <a:off x="0" y="1524000"/>
            <a:ext cx="12192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C0C56CDA-BE75-3830-9814-33C99F918146}"/>
              </a:ext>
            </a:extLst>
          </p:cNvPr>
          <p:cNvSpPr txBox="1"/>
          <p:nvPr/>
        </p:nvSpPr>
        <p:spPr>
          <a:xfrm>
            <a:off x="0" y="977473"/>
            <a:ext cx="12192000" cy="3154710"/>
          </a:xfrm>
          <a:prstGeom prst="rect">
            <a:avLst/>
          </a:prstGeom>
          <a:noFill/>
        </p:spPr>
        <p:txBody>
          <a:bodyPr wrap="square" rtlCol="0">
            <a:spAutoFit/>
          </a:bodyPr>
          <a:lstStyle/>
          <a:p>
            <a:pPr algn="ctr"/>
            <a:r>
              <a:rPr lang="de-DE" sz="19900">
                <a:latin typeface="Titillium Web black" panose="00000A00000000000000" pitchFamily="2" charset="0"/>
              </a:rPr>
              <a:t>PRAXIS</a:t>
            </a:r>
            <a:endParaRPr lang="de-DE" sz="2000">
              <a:latin typeface="Titillium Web black" panose="00000A00000000000000" pitchFamily="2" charset="0"/>
            </a:endParaRPr>
          </a:p>
        </p:txBody>
      </p:sp>
    </p:spTree>
    <p:extLst>
      <p:ext uri="{BB962C8B-B14F-4D97-AF65-F5344CB8AC3E}">
        <p14:creationId xmlns:p14="http://schemas.microsoft.com/office/powerpoint/2010/main" val="2572160228"/>
      </p:ext>
    </p:extLst>
  </p:cSld>
  <p:clrMapOvr>
    <a:masterClrMapping/>
  </p:clrMapOvr>
  <p:transition spd="slow" advTm="0">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E250C-7F94-087A-ADD2-CA70D85462DE}"/>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1B2EA120-8C43-C6CA-B8EB-FD37EBCD7566}"/>
              </a:ext>
            </a:extLst>
          </p:cNvPr>
          <p:cNvSpPr txBox="1"/>
          <p:nvPr/>
        </p:nvSpPr>
        <p:spPr>
          <a:xfrm>
            <a:off x="0" y="1447829"/>
            <a:ext cx="12192000" cy="1862048"/>
          </a:xfrm>
          <a:prstGeom prst="rect">
            <a:avLst/>
          </a:prstGeom>
          <a:noFill/>
        </p:spPr>
        <p:txBody>
          <a:bodyPr wrap="square" rtlCol="0">
            <a:spAutoFit/>
          </a:bodyPr>
          <a:lstStyle/>
          <a:p>
            <a:pPr algn="ctr"/>
            <a:r>
              <a:rPr lang="de-DE" sz="11500">
                <a:solidFill>
                  <a:schemeClr val="bg1">
                    <a:lumMod val="50000"/>
                  </a:schemeClr>
                </a:solidFill>
                <a:latin typeface="Titillium Web black" panose="00000A00000000000000" pitchFamily="2" charset="0"/>
              </a:rPr>
              <a:t>Tipps</a:t>
            </a:r>
            <a:endParaRPr lang="de-DE" sz="1400">
              <a:solidFill>
                <a:schemeClr val="bg1">
                  <a:lumMod val="50000"/>
                </a:schemeClr>
              </a:solidFill>
              <a:latin typeface="Titillium Web black" panose="00000A00000000000000" pitchFamily="2" charset="0"/>
            </a:endParaRPr>
          </a:p>
        </p:txBody>
      </p:sp>
      <p:sp>
        <p:nvSpPr>
          <p:cNvPr id="3" name="Rechteck 2">
            <a:extLst>
              <a:ext uri="{FF2B5EF4-FFF2-40B4-BE49-F238E27FC236}">
                <a16:creationId xmlns:a16="http://schemas.microsoft.com/office/drawing/2014/main" id="{076CED33-1941-E8E7-81FA-6C3F4D81E1A4}"/>
              </a:ext>
            </a:extLst>
          </p:cNvPr>
          <p:cNvSpPr/>
          <p:nvPr/>
        </p:nvSpPr>
        <p:spPr>
          <a:xfrm>
            <a:off x="0" y="3633042"/>
            <a:ext cx="12192000" cy="3224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DA2EFC5E-B5BB-0B46-452D-EDD258F88048}"/>
              </a:ext>
            </a:extLst>
          </p:cNvPr>
          <p:cNvSpPr txBox="1"/>
          <p:nvPr/>
        </p:nvSpPr>
        <p:spPr>
          <a:xfrm>
            <a:off x="0" y="2986712"/>
            <a:ext cx="12192000" cy="3154710"/>
          </a:xfrm>
          <a:prstGeom prst="rect">
            <a:avLst/>
          </a:prstGeom>
          <a:noFill/>
        </p:spPr>
        <p:txBody>
          <a:bodyPr wrap="square" rtlCol="0">
            <a:spAutoFit/>
          </a:bodyPr>
          <a:lstStyle/>
          <a:p>
            <a:pPr algn="ctr"/>
            <a:r>
              <a:rPr lang="de-DE" sz="19900">
                <a:latin typeface="Titillium Web black" panose="00000A00000000000000" pitchFamily="2" charset="0"/>
              </a:rPr>
              <a:t>PRAXIS</a:t>
            </a:r>
            <a:endParaRPr lang="de-DE" sz="2000">
              <a:latin typeface="Titillium Web black" panose="00000A00000000000000" pitchFamily="2" charset="0"/>
            </a:endParaRPr>
          </a:p>
        </p:txBody>
      </p:sp>
    </p:spTree>
    <p:extLst>
      <p:ext uri="{BB962C8B-B14F-4D97-AF65-F5344CB8AC3E}">
        <p14:creationId xmlns:p14="http://schemas.microsoft.com/office/powerpoint/2010/main" val="384403686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A430-A897-3936-4ED1-B0B81E553298}"/>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034D8EFD-817B-0F05-0411-884C63F5B2FA}"/>
              </a:ext>
            </a:extLst>
          </p:cNvPr>
          <p:cNvSpPr/>
          <p:nvPr/>
        </p:nvSpPr>
        <p:spPr>
          <a:xfrm>
            <a:off x="4119717" y="921774"/>
            <a:ext cx="3952567" cy="39525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Sperren mit einfarbiger Füllung">
            <a:extLst>
              <a:ext uri="{FF2B5EF4-FFF2-40B4-BE49-F238E27FC236}">
                <a16:creationId xmlns:a16="http://schemas.microsoft.com/office/drawing/2014/main" id="{D35525B9-A1E1-2AFD-E9BC-5A92FB28E65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4021" y="1666078"/>
            <a:ext cx="2463958" cy="2463958"/>
          </a:xfrm>
          <a:prstGeom prst="rect">
            <a:avLst/>
          </a:prstGeom>
        </p:spPr>
      </p:pic>
      <p:sp>
        <p:nvSpPr>
          <p:cNvPr id="15" name="Textfeld 14">
            <a:extLst>
              <a:ext uri="{FF2B5EF4-FFF2-40B4-BE49-F238E27FC236}">
                <a16:creationId xmlns:a16="http://schemas.microsoft.com/office/drawing/2014/main" id="{29F33463-A052-ED76-7E0C-9019B9E917BE}"/>
              </a:ext>
            </a:extLst>
          </p:cNvPr>
          <p:cNvSpPr txBox="1"/>
          <p:nvPr/>
        </p:nvSpPr>
        <p:spPr>
          <a:xfrm>
            <a:off x="0" y="5336061"/>
            <a:ext cx="12192000" cy="1200329"/>
          </a:xfrm>
          <a:prstGeom prst="rect">
            <a:avLst/>
          </a:prstGeom>
          <a:noFill/>
        </p:spPr>
        <p:txBody>
          <a:bodyPr wrap="square">
            <a:spAutoFit/>
          </a:bodyPr>
          <a:lstStyle/>
          <a:p>
            <a:pPr algn="ctr"/>
            <a:r>
              <a:rPr lang="de-DE" altLang="de-DE" sz="7200" b="1">
                <a:latin typeface="Titillium Web Black" panose="00000A00000000000000" pitchFamily="2" charset="0"/>
              </a:rPr>
              <a:t>Sicherheit</a:t>
            </a:r>
            <a:endParaRPr lang="de-DE" sz="7200" b="1"/>
          </a:p>
        </p:txBody>
      </p:sp>
    </p:spTree>
    <p:extLst>
      <p:ext uri="{BB962C8B-B14F-4D97-AF65-F5344CB8AC3E}">
        <p14:creationId xmlns:p14="http://schemas.microsoft.com/office/powerpoint/2010/main" val="2873724545"/>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093C-1355-57D2-3B1B-021CD687721E}"/>
            </a:ext>
          </a:extLst>
        </p:cNvPr>
        <p:cNvGrpSpPr/>
        <p:nvPr/>
      </p:nvGrpSpPr>
      <p:grpSpPr>
        <a:xfrm>
          <a:off x="0" y="0"/>
          <a:ext cx="0" cy="0"/>
          <a:chOff x="0" y="0"/>
          <a:chExt cx="0" cy="0"/>
        </a:xfrm>
      </p:grpSpPr>
      <p:sp>
        <p:nvSpPr>
          <p:cNvPr id="3" name="Ellipse 2">
            <a:extLst>
              <a:ext uri="{FF2B5EF4-FFF2-40B4-BE49-F238E27FC236}">
                <a16:creationId xmlns:a16="http://schemas.microsoft.com/office/drawing/2014/main" id="{9DA2308B-91B7-98C6-6654-4BF56EBD1F89}"/>
              </a:ext>
            </a:extLst>
          </p:cNvPr>
          <p:cNvSpPr/>
          <p:nvPr/>
        </p:nvSpPr>
        <p:spPr>
          <a:xfrm>
            <a:off x="4119715" y="897722"/>
            <a:ext cx="3952567" cy="3952567"/>
          </a:xfrm>
          <a:prstGeom prst="ellipse">
            <a:avLst/>
          </a:prstGeom>
          <a:solidFill>
            <a:srgbClr val="EB8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Daumen hoch-Zeichen mit einfarbiger Füllung">
            <a:extLst>
              <a:ext uri="{FF2B5EF4-FFF2-40B4-BE49-F238E27FC236}">
                <a16:creationId xmlns:a16="http://schemas.microsoft.com/office/drawing/2014/main" id="{72618D5D-D2FA-DAD3-A5FD-D915951D1F2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4019" y="1642026"/>
            <a:ext cx="2463958" cy="2463958"/>
          </a:xfrm>
          <a:prstGeom prst="rect">
            <a:avLst/>
          </a:prstGeom>
        </p:spPr>
      </p:pic>
      <p:sp>
        <p:nvSpPr>
          <p:cNvPr id="2" name="Textfeld 1">
            <a:extLst>
              <a:ext uri="{FF2B5EF4-FFF2-40B4-BE49-F238E27FC236}">
                <a16:creationId xmlns:a16="http://schemas.microsoft.com/office/drawing/2014/main" id="{AA48A5D5-5DEF-0993-AB8F-442F732DE228}"/>
              </a:ext>
            </a:extLst>
          </p:cNvPr>
          <p:cNvSpPr txBox="1"/>
          <p:nvPr/>
        </p:nvSpPr>
        <p:spPr>
          <a:xfrm>
            <a:off x="0" y="5360113"/>
            <a:ext cx="12192000" cy="1200329"/>
          </a:xfrm>
          <a:prstGeom prst="rect">
            <a:avLst/>
          </a:prstGeom>
          <a:noFill/>
        </p:spPr>
        <p:txBody>
          <a:bodyPr wrap="square">
            <a:spAutoFit/>
          </a:bodyPr>
          <a:lstStyle/>
          <a:p>
            <a:pPr algn="ctr"/>
            <a:r>
              <a:rPr lang="de-DE" sz="7200" b="1">
                <a:latin typeface="Titillium Web Black" panose="00000A00000000000000" pitchFamily="2" charset="0"/>
              </a:rPr>
              <a:t>Im Kleinen aktiv</a:t>
            </a:r>
            <a:endParaRPr lang="de-DE" sz="7200" b="1"/>
          </a:p>
        </p:txBody>
      </p:sp>
    </p:spTree>
    <p:extLst>
      <p:ext uri="{BB962C8B-B14F-4D97-AF65-F5344CB8AC3E}">
        <p14:creationId xmlns:p14="http://schemas.microsoft.com/office/powerpoint/2010/main" val="136389146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6A83-BA7A-9574-0E54-DC899C170186}"/>
            </a:ext>
          </a:extLst>
        </p:cNvPr>
        <p:cNvGrpSpPr/>
        <p:nvPr/>
      </p:nvGrpSpPr>
      <p:grpSpPr>
        <a:xfrm>
          <a:off x="0" y="0"/>
          <a:ext cx="0" cy="0"/>
          <a:chOff x="0" y="0"/>
          <a:chExt cx="0" cy="0"/>
        </a:xfrm>
      </p:grpSpPr>
      <p:sp>
        <p:nvSpPr>
          <p:cNvPr id="5" name="Ellipse 4">
            <a:extLst>
              <a:ext uri="{FF2B5EF4-FFF2-40B4-BE49-F238E27FC236}">
                <a16:creationId xmlns:a16="http://schemas.microsoft.com/office/drawing/2014/main" id="{E7D39BAC-1DA1-C147-708F-1A7B832A7A28}"/>
              </a:ext>
            </a:extLst>
          </p:cNvPr>
          <p:cNvSpPr/>
          <p:nvPr/>
        </p:nvSpPr>
        <p:spPr>
          <a:xfrm>
            <a:off x="4119717" y="921774"/>
            <a:ext cx="3952567" cy="395256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Receiver mit einfarbiger Füllung">
            <a:extLst>
              <a:ext uri="{FF2B5EF4-FFF2-40B4-BE49-F238E27FC236}">
                <a16:creationId xmlns:a16="http://schemas.microsoft.com/office/drawing/2014/main" id="{860DF8BB-4B65-2FB2-3C1A-F588B21B813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64021" y="1666078"/>
            <a:ext cx="2463958" cy="2463958"/>
          </a:xfrm>
          <a:prstGeom prst="rect">
            <a:avLst/>
          </a:prstGeom>
        </p:spPr>
      </p:pic>
      <p:sp>
        <p:nvSpPr>
          <p:cNvPr id="2" name="Textfeld 1">
            <a:extLst>
              <a:ext uri="{FF2B5EF4-FFF2-40B4-BE49-F238E27FC236}">
                <a16:creationId xmlns:a16="http://schemas.microsoft.com/office/drawing/2014/main" id="{4B804459-7F7D-75B3-1AE2-DF84DDEBBAEF}"/>
              </a:ext>
            </a:extLst>
          </p:cNvPr>
          <p:cNvSpPr txBox="1"/>
          <p:nvPr/>
        </p:nvSpPr>
        <p:spPr>
          <a:xfrm>
            <a:off x="0" y="5336061"/>
            <a:ext cx="12192000" cy="1200329"/>
          </a:xfrm>
          <a:prstGeom prst="rect">
            <a:avLst/>
          </a:prstGeom>
          <a:noFill/>
        </p:spPr>
        <p:txBody>
          <a:bodyPr wrap="square">
            <a:spAutoFit/>
          </a:bodyPr>
          <a:lstStyle/>
          <a:p>
            <a:pPr algn="ctr"/>
            <a:r>
              <a:rPr lang="de-DE" sz="7200" b="1">
                <a:latin typeface="Titillium Web Black" panose="00000A00000000000000" pitchFamily="2" charset="0"/>
              </a:rPr>
              <a:t>Hilfe holen</a:t>
            </a:r>
            <a:endParaRPr lang="de-DE" sz="7200" b="1"/>
          </a:p>
        </p:txBody>
      </p:sp>
    </p:spTree>
    <p:extLst>
      <p:ext uri="{BB962C8B-B14F-4D97-AF65-F5344CB8AC3E}">
        <p14:creationId xmlns:p14="http://schemas.microsoft.com/office/powerpoint/2010/main" val="233393198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554604"/>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4948827" y="1920955"/>
            <a:ext cx="2294346" cy="22943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8BF31513-0F50-BCA8-BD49-F7EE4BCC11C1}"/>
              </a:ext>
            </a:extLst>
          </p:cNvPr>
          <p:cNvGrpSpPr/>
          <p:nvPr/>
        </p:nvGrpSpPr>
        <p:grpSpPr>
          <a:xfrm>
            <a:off x="755832" y="2244790"/>
            <a:ext cx="10680336" cy="1646676"/>
            <a:chOff x="755832" y="2244790"/>
            <a:chExt cx="10680336" cy="1646676"/>
          </a:xfrm>
        </p:grpSpPr>
        <p:pic>
          <p:nvPicPr>
            <p:cNvPr id="5" name="Grafik 4" descr="Klassenzimmer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832" y="2244790"/>
              <a:ext cx="1646680" cy="1646676"/>
            </a:xfrm>
            <a:prstGeom prst="rect">
              <a:avLst/>
            </a:prstGeom>
            <a:effectLst>
              <a:innerShdw blurRad="63500" dist="50800">
                <a:prstClr val="black">
                  <a:alpha val="50000"/>
                </a:prstClr>
              </a:innerShdw>
            </a:effectLst>
          </p:spPr>
        </p:pic>
        <p:pic>
          <p:nvPicPr>
            <p:cNvPr id="7" name="Grafik 6" descr="Fragen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14246" y="2244790"/>
              <a:ext cx="1646680" cy="1646676"/>
            </a:xfrm>
            <a:prstGeom prst="rect">
              <a:avLst/>
            </a:prstGeom>
            <a:effectLst>
              <a:innerShdw blurRad="63500" dist="50800">
                <a:prstClr val="black">
                  <a:alpha val="50000"/>
                </a:prstClr>
              </a:innerShdw>
            </a:effectLst>
          </p:spPr>
        </p:pic>
        <p:pic>
          <p:nvPicPr>
            <p:cNvPr id="9" name="Grafik 8" descr="Brotdose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72660" y="2244790"/>
              <a:ext cx="1646680" cy="1646676"/>
            </a:xfrm>
            <a:prstGeom prst="rect">
              <a:avLst/>
            </a:prstGeom>
          </p:spPr>
        </p:pic>
        <p:pic>
          <p:nvPicPr>
            <p:cNvPr id="11" name="Grafik 10" descr="Sperren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531074" y="2244790"/>
              <a:ext cx="1646680" cy="1646676"/>
            </a:xfrm>
            <a:prstGeom prst="rect">
              <a:avLst/>
            </a:prstGeom>
          </p:spPr>
        </p:pic>
        <p:pic>
          <p:nvPicPr>
            <p:cNvPr id="13" name="Grafik 12" descr="Engelsgesicht mit einfarbiger Füllung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89488" y="2244790"/>
              <a:ext cx="1646680" cy="1646676"/>
            </a:xfrm>
            <a:prstGeom prst="rect">
              <a:avLst/>
            </a:prstGeom>
          </p:spPr>
        </p:pic>
      </p:grpSp>
      <p:sp>
        <p:nvSpPr>
          <p:cNvPr id="3" name="Textfeld 2">
            <a:extLst>
              <a:ext uri="{FF2B5EF4-FFF2-40B4-BE49-F238E27FC236}">
                <a16:creationId xmlns:a16="http://schemas.microsoft.com/office/drawing/2014/main" id="{A8C85AE4-0A8E-0DC7-DCF9-E35353974CE5}"/>
              </a:ext>
            </a:extLst>
          </p:cNvPr>
          <p:cNvSpPr txBox="1"/>
          <p:nvPr/>
        </p:nvSpPr>
        <p:spPr>
          <a:xfrm>
            <a:off x="0" y="5039832"/>
            <a:ext cx="12192000" cy="1015663"/>
          </a:xfrm>
          <a:prstGeom prst="rect">
            <a:avLst/>
          </a:prstGeom>
          <a:noFill/>
        </p:spPr>
        <p:txBody>
          <a:bodyPr wrap="square" rtlCol="0">
            <a:spAutoFit/>
          </a:bodyPr>
          <a:lstStyle/>
          <a:p>
            <a:pPr algn="ctr"/>
            <a:r>
              <a:rPr lang="de-DE" sz="6000" b="1"/>
              <a:t>Pausen</a:t>
            </a:r>
            <a:r>
              <a:rPr lang="de-DE" sz="6000"/>
              <a:t>regelung</a:t>
            </a:r>
          </a:p>
        </p:txBody>
      </p:sp>
      <p:sp>
        <p:nvSpPr>
          <p:cNvPr id="4" name="Textfeld 3">
            <a:extLst>
              <a:ext uri="{FF2B5EF4-FFF2-40B4-BE49-F238E27FC236}">
                <a16:creationId xmlns:a16="http://schemas.microsoft.com/office/drawing/2014/main" id="{C30264FB-8078-7806-B956-020E63EB1F03}"/>
              </a:ext>
            </a:extLst>
          </p:cNvPr>
          <p:cNvSpPr txBox="1"/>
          <p:nvPr/>
        </p:nvSpPr>
        <p:spPr>
          <a:xfrm>
            <a:off x="12192000" y="5039832"/>
            <a:ext cx="12192000" cy="1015663"/>
          </a:xfrm>
          <a:prstGeom prst="rect">
            <a:avLst/>
          </a:prstGeom>
          <a:noFill/>
        </p:spPr>
        <p:txBody>
          <a:bodyPr wrap="square" rtlCol="0">
            <a:spAutoFit/>
          </a:bodyPr>
          <a:lstStyle/>
          <a:p>
            <a:pPr algn="ctr"/>
            <a:r>
              <a:rPr lang="de-DE" sz="6000"/>
              <a:t>Jederzeit</a:t>
            </a:r>
            <a:r>
              <a:rPr lang="de-DE" sz="6000" b="1"/>
              <a:t> nachfragen!</a:t>
            </a:r>
            <a:endParaRPr lang="de-DE" sz="6000"/>
          </a:p>
        </p:txBody>
      </p:sp>
      <p:sp>
        <p:nvSpPr>
          <p:cNvPr id="6" name="Textfeld 5">
            <a:extLst>
              <a:ext uri="{FF2B5EF4-FFF2-40B4-BE49-F238E27FC236}">
                <a16:creationId xmlns:a16="http://schemas.microsoft.com/office/drawing/2014/main" id="{F08508A0-2804-F8F8-48DB-52D448B7F7C6}"/>
              </a:ext>
            </a:extLst>
          </p:cNvPr>
          <p:cNvSpPr txBox="1"/>
          <p:nvPr/>
        </p:nvSpPr>
        <p:spPr>
          <a:xfrm>
            <a:off x="-12192000" y="5039832"/>
            <a:ext cx="12192000" cy="1015663"/>
          </a:xfrm>
          <a:prstGeom prst="rect">
            <a:avLst/>
          </a:prstGeom>
          <a:noFill/>
        </p:spPr>
        <p:txBody>
          <a:bodyPr wrap="square" rtlCol="0">
            <a:spAutoFit/>
          </a:bodyPr>
          <a:lstStyle/>
          <a:p>
            <a:pPr algn="ctr"/>
            <a:r>
              <a:rPr lang="de-DE" sz="6000" b="1"/>
              <a:t>Safe </a:t>
            </a:r>
            <a:r>
              <a:rPr lang="de-DE" sz="6000"/>
              <a:t>Space</a:t>
            </a:r>
          </a:p>
        </p:txBody>
      </p:sp>
    </p:spTree>
    <p:extLst>
      <p:ext uri="{BB962C8B-B14F-4D97-AF65-F5344CB8AC3E}">
        <p14:creationId xmlns:p14="http://schemas.microsoft.com/office/powerpoint/2010/main" val="198373599"/>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7207241" y="1920955"/>
            <a:ext cx="2294346" cy="22943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8BF31513-0F50-BCA8-BD49-F7EE4BCC11C1}"/>
              </a:ext>
            </a:extLst>
          </p:cNvPr>
          <p:cNvGrpSpPr/>
          <p:nvPr/>
        </p:nvGrpSpPr>
        <p:grpSpPr>
          <a:xfrm>
            <a:off x="755832" y="2255181"/>
            <a:ext cx="10680336" cy="1646676"/>
            <a:chOff x="755832" y="2244790"/>
            <a:chExt cx="10680336" cy="1646676"/>
          </a:xfrm>
        </p:grpSpPr>
        <p:pic>
          <p:nvPicPr>
            <p:cNvPr id="5" name="Grafik 4" descr="Klassenzimmer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832" y="2244790"/>
              <a:ext cx="1646680" cy="1646676"/>
            </a:xfrm>
            <a:prstGeom prst="rect">
              <a:avLst/>
            </a:prstGeom>
            <a:effectLst>
              <a:innerShdw blurRad="63500" dist="50800">
                <a:prstClr val="black">
                  <a:alpha val="50000"/>
                </a:prstClr>
              </a:innerShdw>
            </a:effectLst>
          </p:spPr>
        </p:pic>
        <p:pic>
          <p:nvPicPr>
            <p:cNvPr id="7" name="Grafik 6" descr="Fragen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14246" y="2244790"/>
              <a:ext cx="1646680" cy="1646676"/>
            </a:xfrm>
            <a:prstGeom prst="rect">
              <a:avLst/>
            </a:prstGeom>
            <a:effectLst>
              <a:innerShdw blurRad="63500" dist="50800">
                <a:prstClr val="black">
                  <a:alpha val="50000"/>
                </a:prstClr>
              </a:innerShdw>
            </a:effectLst>
          </p:spPr>
        </p:pic>
        <p:pic>
          <p:nvPicPr>
            <p:cNvPr id="9" name="Grafik 8" descr="Brotdose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72660" y="2244790"/>
              <a:ext cx="1646680" cy="1646676"/>
            </a:xfrm>
            <a:prstGeom prst="rect">
              <a:avLst/>
            </a:prstGeom>
            <a:effectLst>
              <a:innerShdw blurRad="63500" dist="50800">
                <a:prstClr val="black">
                  <a:alpha val="50000"/>
                </a:prstClr>
              </a:innerShdw>
            </a:effectLst>
          </p:spPr>
        </p:pic>
        <p:pic>
          <p:nvPicPr>
            <p:cNvPr id="11" name="Grafik 10" descr="Sperren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531074" y="2244790"/>
              <a:ext cx="1646680" cy="1646676"/>
            </a:xfrm>
            <a:prstGeom prst="rect">
              <a:avLst/>
            </a:prstGeom>
          </p:spPr>
        </p:pic>
        <p:pic>
          <p:nvPicPr>
            <p:cNvPr id="13" name="Grafik 12" descr="Engelsgesicht mit einfarbiger Füllung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89488" y="2244790"/>
              <a:ext cx="1646680" cy="1646676"/>
            </a:xfrm>
            <a:prstGeom prst="rect">
              <a:avLst/>
            </a:prstGeom>
          </p:spPr>
        </p:pic>
      </p:grpSp>
      <p:sp>
        <p:nvSpPr>
          <p:cNvPr id="3" name="Textfeld 2">
            <a:extLst>
              <a:ext uri="{FF2B5EF4-FFF2-40B4-BE49-F238E27FC236}">
                <a16:creationId xmlns:a16="http://schemas.microsoft.com/office/drawing/2014/main" id="{3A501585-F2B1-380E-BE0B-026648519BF3}"/>
              </a:ext>
            </a:extLst>
          </p:cNvPr>
          <p:cNvSpPr txBox="1"/>
          <p:nvPr/>
        </p:nvSpPr>
        <p:spPr>
          <a:xfrm>
            <a:off x="0" y="5039832"/>
            <a:ext cx="12192000" cy="1015663"/>
          </a:xfrm>
          <a:prstGeom prst="rect">
            <a:avLst/>
          </a:prstGeom>
          <a:noFill/>
        </p:spPr>
        <p:txBody>
          <a:bodyPr wrap="square" rtlCol="0">
            <a:spAutoFit/>
          </a:bodyPr>
          <a:lstStyle/>
          <a:p>
            <a:pPr algn="ctr"/>
            <a:r>
              <a:rPr lang="de-DE" sz="6000" b="1"/>
              <a:t>Safe </a:t>
            </a:r>
            <a:r>
              <a:rPr lang="de-DE" sz="6000"/>
              <a:t>Space</a:t>
            </a:r>
          </a:p>
        </p:txBody>
      </p:sp>
      <p:sp>
        <p:nvSpPr>
          <p:cNvPr id="4" name="Textfeld 3">
            <a:extLst>
              <a:ext uri="{FF2B5EF4-FFF2-40B4-BE49-F238E27FC236}">
                <a16:creationId xmlns:a16="http://schemas.microsoft.com/office/drawing/2014/main" id="{6E79CA72-4A38-D298-F663-1B9833B009ED}"/>
              </a:ext>
            </a:extLst>
          </p:cNvPr>
          <p:cNvSpPr txBox="1"/>
          <p:nvPr/>
        </p:nvSpPr>
        <p:spPr>
          <a:xfrm>
            <a:off x="12192000" y="5039832"/>
            <a:ext cx="12192000" cy="1015663"/>
          </a:xfrm>
          <a:prstGeom prst="rect">
            <a:avLst/>
          </a:prstGeom>
          <a:noFill/>
        </p:spPr>
        <p:txBody>
          <a:bodyPr wrap="square" rtlCol="0">
            <a:spAutoFit/>
          </a:bodyPr>
          <a:lstStyle/>
          <a:p>
            <a:pPr algn="ctr"/>
            <a:r>
              <a:rPr lang="de-DE" sz="6000" b="1"/>
              <a:t>Pausen</a:t>
            </a:r>
            <a:r>
              <a:rPr lang="de-DE" sz="6000"/>
              <a:t>regelung</a:t>
            </a:r>
          </a:p>
        </p:txBody>
      </p:sp>
      <p:sp>
        <p:nvSpPr>
          <p:cNvPr id="6" name="Textfeld 5">
            <a:extLst>
              <a:ext uri="{FF2B5EF4-FFF2-40B4-BE49-F238E27FC236}">
                <a16:creationId xmlns:a16="http://schemas.microsoft.com/office/drawing/2014/main" id="{0B2BF257-8CE1-75C2-454B-81ABFA46B9CC}"/>
              </a:ext>
            </a:extLst>
          </p:cNvPr>
          <p:cNvSpPr txBox="1"/>
          <p:nvPr/>
        </p:nvSpPr>
        <p:spPr>
          <a:xfrm>
            <a:off x="-12215413" y="5039832"/>
            <a:ext cx="12192000" cy="1015663"/>
          </a:xfrm>
          <a:prstGeom prst="rect">
            <a:avLst/>
          </a:prstGeom>
          <a:noFill/>
        </p:spPr>
        <p:txBody>
          <a:bodyPr wrap="square" rtlCol="0">
            <a:spAutoFit/>
          </a:bodyPr>
          <a:lstStyle/>
          <a:p>
            <a:pPr algn="ctr"/>
            <a:r>
              <a:rPr lang="de-DE" sz="6000" b="1"/>
              <a:t>Wohl</a:t>
            </a:r>
            <a:r>
              <a:rPr lang="de-DE" sz="6000"/>
              <a:t>fühlen</a:t>
            </a:r>
          </a:p>
        </p:txBody>
      </p:sp>
    </p:spTree>
    <p:extLst>
      <p:ext uri="{BB962C8B-B14F-4D97-AF65-F5344CB8AC3E}">
        <p14:creationId xmlns:p14="http://schemas.microsoft.com/office/powerpoint/2010/main" val="4290327853"/>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9E78517-B52F-AD22-A1DB-C60C8DC2B80E}"/>
              </a:ext>
            </a:extLst>
          </p:cNvPr>
          <p:cNvSpPr/>
          <p:nvPr/>
        </p:nvSpPr>
        <p:spPr>
          <a:xfrm>
            <a:off x="9465655" y="1920955"/>
            <a:ext cx="2294346" cy="229434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8BF31513-0F50-BCA8-BD49-F7EE4BCC11C1}"/>
              </a:ext>
            </a:extLst>
          </p:cNvPr>
          <p:cNvGrpSpPr/>
          <p:nvPr/>
        </p:nvGrpSpPr>
        <p:grpSpPr>
          <a:xfrm>
            <a:off x="755832" y="2244790"/>
            <a:ext cx="10680336" cy="1646676"/>
            <a:chOff x="755832" y="2244790"/>
            <a:chExt cx="10680336" cy="1646676"/>
          </a:xfrm>
        </p:grpSpPr>
        <p:pic>
          <p:nvPicPr>
            <p:cNvPr id="5" name="Grafik 4" descr="Klassenzimmer mit einfarbiger Füllung">
              <a:extLst>
                <a:ext uri="{FF2B5EF4-FFF2-40B4-BE49-F238E27FC236}">
                  <a16:creationId xmlns:a16="http://schemas.microsoft.com/office/drawing/2014/main" id="{16B9E875-CDFB-1877-B5A5-FB53A99E99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832" y="2244790"/>
              <a:ext cx="1646680" cy="1646676"/>
            </a:xfrm>
            <a:prstGeom prst="rect">
              <a:avLst/>
            </a:prstGeom>
            <a:effectLst>
              <a:innerShdw blurRad="63500" dist="50800">
                <a:prstClr val="black">
                  <a:alpha val="50000"/>
                </a:prstClr>
              </a:innerShdw>
            </a:effectLst>
          </p:spPr>
        </p:pic>
        <p:pic>
          <p:nvPicPr>
            <p:cNvPr id="7" name="Grafik 6" descr="Fragen mit einfarbiger Füllung">
              <a:extLst>
                <a:ext uri="{FF2B5EF4-FFF2-40B4-BE49-F238E27FC236}">
                  <a16:creationId xmlns:a16="http://schemas.microsoft.com/office/drawing/2014/main" id="{A09BD9B9-1426-F1D1-0D1C-09A297BE22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014246" y="2244790"/>
              <a:ext cx="1646680" cy="1646676"/>
            </a:xfrm>
            <a:prstGeom prst="rect">
              <a:avLst/>
            </a:prstGeom>
            <a:effectLst>
              <a:innerShdw blurRad="63500" dist="50800">
                <a:prstClr val="black">
                  <a:alpha val="50000"/>
                </a:prstClr>
              </a:innerShdw>
            </a:effectLst>
          </p:spPr>
        </p:pic>
        <p:pic>
          <p:nvPicPr>
            <p:cNvPr id="9" name="Grafik 8" descr="Brotdose mit einfarbiger Füllung">
              <a:extLst>
                <a:ext uri="{FF2B5EF4-FFF2-40B4-BE49-F238E27FC236}">
                  <a16:creationId xmlns:a16="http://schemas.microsoft.com/office/drawing/2014/main" id="{51AE8BC9-A8CE-A67D-E996-94E0FBEBA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72660" y="2244790"/>
              <a:ext cx="1646680" cy="1646676"/>
            </a:xfrm>
            <a:prstGeom prst="rect">
              <a:avLst/>
            </a:prstGeom>
            <a:effectLst>
              <a:innerShdw blurRad="63500" dist="50800">
                <a:prstClr val="black">
                  <a:alpha val="50000"/>
                </a:prstClr>
              </a:innerShdw>
            </a:effectLst>
          </p:spPr>
        </p:pic>
        <p:pic>
          <p:nvPicPr>
            <p:cNvPr id="11" name="Grafik 10" descr="Sperren mit einfarbiger Füllung">
              <a:extLst>
                <a:ext uri="{FF2B5EF4-FFF2-40B4-BE49-F238E27FC236}">
                  <a16:creationId xmlns:a16="http://schemas.microsoft.com/office/drawing/2014/main" id="{829BC3E5-D3E0-9D0C-4B14-91BE997820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531074" y="2244790"/>
              <a:ext cx="1646680" cy="1646676"/>
            </a:xfrm>
            <a:prstGeom prst="rect">
              <a:avLst/>
            </a:prstGeom>
            <a:effectLst>
              <a:innerShdw blurRad="63500" dist="50800">
                <a:prstClr val="black">
                  <a:alpha val="50000"/>
                </a:prstClr>
              </a:innerShdw>
            </a:effectLst>
          </p:spPr>
        </p:pic>
        <p:pic>
          <p:nvPicPr>
            <p:cNvPr id="13" name="Grafik 12" descr="Engelsgesicht mit einfarbiger Füllung mit einfarbiger Füllung">
              <a:extLst>
                <a:ext uri="{FF2B5EF4-FFF2-40B4-BE49-F238E27FC236}">
                  <a16:creationId xmlns:a16="http://schemas.microsoft.com/office/drawing/2014/main" id="{548B2056-7D6A-40EB-48FE-FF3495ED84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89488" y="2244790"/>
              <a:ext cx="1646680" cy="1646676"/>
            </a:xfrm>
            <a:prstGeom prst="rect">
              <a:avLst/>
            </a:prstGeom>
          </p:spPr>
        </p:pic>
      </p:grpSp>
      <p:sp>
        <p:nvSpPr>
          <p:cNvPr id="3" name="Textfeld 2">
            <a:extLst>
              <a:ext uri="{FF2B5EF4-FFF2-40B4-BE49-F238E27FC236}">
                <a16:creationId xmlns:a16="http://schemas.microsoft.com/office/drawing/2014/main" id="{3D402C11-C5B7-90B9-4ECD-D8148CE736DB}"/>
              </a:ext>
            </a:extLst>
          </p:cNvPr>
          <p:cNvSpPr txBox="1"/>
          <p:nvPr/>
        </p:nvSpPr>
        <p:spPr>
          <a:xfrm>
            <a:off x="0" y="5039832"/>
            <a:ext cx="12192000" cy="1015663"/>
          </a:xfrm>
          <a:prstGeom prst="rect">
            <a:avLst/>
          </a:prstGeom>
          <a:noFill/>
        </p:spPr>
        <p:txBody>
          <a:bodyPr wrap="square" rtlCol="0">
            <a:spAutoFit/>
          </a:bodyPr>
          <a:lstStyle/>
          <a:p>
            <a:pPr algn="ctr"/>
            <a:r>
              <a:rPr lang="de-DE" sz="6000" b="1"/>
              <a:t>Wohl</a:t>
            </a:r>
            <a:r>
              <a:rPr lang="de-DE" sz="6000"/>
              <a:t>fühlen</a:t>
            </a:r>
          </a:p>
        </p:txBody>
      </p:sp>
      <p:sp>
        <p:nvSpPr>
          <p:cNvPr id="4" name="Textfeld 3">
            <a:extLst>
              <a:ext uri="{FF2B5EF4-FFF2-40B4-BE49-F238E27FC236}">
                <a16:creationId xmlns:a16="http://schemas.microsoft.com/office/drawing/2014/main" id="{96DF08B7-6E33-29B0-810C-C04104A3DA4F}"/>
              </a:ext>
            </a:extLst>
          </p:cNvPr>
          <p:cNvSpPr txBox="1"/>
          <p:nvPr/>
        </p:nvSpPr>
        <p:spPr>
          <a:xfrm>
            <a:off x="12192000" y="5039831"/>
            <a:ext cx="12192000" cy="1015663"/>
          </a:xfrm>
          <a:prstGeom prst="rect">
            <a:avLst/>
          </a:prstGeom>
          <a:noFill/>
        </p:spPr>
        <p:txBody>
          <a:bodyPr wrap="square" rtlCol="0">
            <a:spAutoFit/>
          </a:bodyPr>
          <a:lstStyle/>
          <a:p>
            <a:pPr algn="ctr"/>
            <a:r>
              <a:rPr lang="de-DE" sz="6000" b="1"/>
              <a:t>Safe </a:t>
            </a:r>
            <a:r>
              <a:rPr lang="de-DE" sz="6000"/>
              <a:t>Space</a:t>
            </a:r>
          </a:p>
        </p:txBody>
      </p:sp>
    </p:spTree>
    <p:extLst>
      <p:ext uri="{BB962C8B-B14F-4D97-AF65-F5344CB8AC3E}">
        <p14:creationId xmlns:p14="http://schemas.microsoft.com/office/powerpoint/2010/main" val="1749423627"/>
      </p:ext>
    </p:extLst>
  </p:cSld>
  <p:clrMapOvr>
    <a:masterClrMapping/>
  </p:clrMapOvr>
  <mc:AlternateContent xmlns:mc="http://schemas.openxmlformats.org/markup-compatibility/2006">
    <mc:Choice xmlns:p159="http://schemas.microsoft.com/office/powerpoint/2015/09/main" Requires="p159">
      <p:transition spd="slow">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560505"/>
      </p:ext>
    </p:extLst>
  </p:cSld>
  <p:clrMapOvr>
    <a:masterClrMapping/>
  </p:clrMapOvr>
  <p:transition spd="slow" advClick="0" advTm="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Gelbe Gummientchen in einer Linie auf weißer Oberfläche">
            <a:extLst>
              <a:ext uri="{FF2B5EF4-FFF2-40B4-BE49-F238E27FC236}">
                <a16:creationId xmlns:a16="http://schemas.microsoft.com/office/drawing/2014/main" id="{9E595F82-E1DD-D0C8-9ED7-A22F126851A9}"/>
              </a:ext>
            </a:extLst>
          </p:cNvPr>
          <p:cNvPicPr>
            <a:picLocks noChangeAspect="1"/>
          </p:cNvPicPr>
          <p:nvPr/>
        </p:nvPicPr>
        <p:blipFill>
          <a:blip r:embed="rId3">
            <a:extLst>
              <a:ext uri="{28A0092B-C50C-407E-A947-70E740481C1C}">
                <a14:useLocalDpi xmlns:a14="http://schemas.microsoft.com/office/drawing/2010/main" val="0"/>
              </a:ext>
            </a:extLst>
          </a:blip>
          <a:srcRect t="3" b="3"/>
          <a:stretch/>
        </p:blipFill>
        <p:spPr>
          <a:xfrm>
            <a:off x="-556395" y="-1217221"/>
            <a:ext cx="13061491" cy="8709402"/>
          </a:xfrm>
          <a:prstGeom prst="rect">
            <a:avLst/>
          </a:prstGeom>
          <a:solidFill>
            <a:schemeClr val="tx1"/>
          </a:solidFill>
        </p:spPr>
      </p:pic>
      <p:sp>
        <p:nvSpPr>
          <p:cNvPr id="7" name="Textfeld 6">
            <a:extLst>
              <a:ext uri="{FF2B5EF4-FFF2-40B4-BE49-F238E27FC236}">
                <a16:creationId xmlns:a16="http://schemas.microsoft.com/office/drawing/2014/main" id="{33BB3BDC-566B-7431-EDC1-E1AAFE14453D}"/>
              </a:ext>
            </a:extLst>
          </p:cNvPr>
          <p:cNvSpPr txBox="1"/>
          <p:nvPr/>
        </p:nvSpPr>
        <p:spPr>
          <a:xfrm>
            <a:off x="589190" y="4727726"/>
            <a:ext cx="10129610" cy="2130274"/>
          </a:xfrm>
          <a:prstGeom prst="roundRect">
            <a:avLst/>
          </a:prstGeom>
        </p:spPr>
        <p:txBody>
          <a:bodyPr vert="horz" lIns="91440" tIns="45720" rIns="91440" bIns="45720" rtlCol="0">
            <a:normAutofit fontScale="92500" lnSpcReduction="20000"/>
          </a:bodyPr>
          <a:lstStyle/>
          <a:p>
            <a:pPr>
              <a:lnSpc>
                <a:spcPct val="90000"/>
              </a:lnSpc>
              <a:spcBef>
                <a:spcPct val="0"/>
              </a:spcBef>
              <a:spcAft>
                <a:spcPts val="600"/>
              </a:spcAft>
            </a:pPr>
            <a:r>
              <a:rPr lang="en-US" sz="16700" b="1">
                <a:solidFill>
                  <a:schemeClr val="bg1"/>
                </a:solidFill>
              </a:rPr>
              <a:t>RE</a:t>
            </a:r>
            <a:r>
              <a:rPr lang="en-US" sz="16700">
                <a:solidFill>
                  <a:schemeClr val="bg1"/>
                </a:solidFill>
              </a:rPr>
              <a:t>CAP?</a:t>
            </a:r>
            <a:endParaRPr lang="en-US" sz="16700" b="1">
              <a:solidFill>
                <a:schemeClr val="bg1"/>
              </a:solidFill>
            </a:endParaRPr>
          </a:p>
        </p:txBody>
      </p:sp>
      <p:sp>
        <p:nvSpPr>
          <p:cNvPr id="12" name="Rechteck 11">
            <a:extLst>
              <a:ext uri="{FF2B5EF4-FFF2-40B4-BE49-F238E27FC236}">
                <a16:creationId xmlns:a16="http://schemas.microsoft.com/office/drawing/2014/main" id="{99A06074-E6A5-975F-3EB6-DCFA33A9E4B5}"/>
              </a:ext>
            </a:extLst>
          </p:cNvPr>
          <p:cNvSpPr/>
          <p:nvPr/>
        </p:nvSpPr>
        <p:spPr>
          <a:xfrm rot="-60000">
            <a:off x="-762000" y="-431800"/>
            <a:ext cx="135001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2610558"/>
      </p:ext>
    </p:extLst>
  </p:cSld>
  <p:clrMapOvr>
    <a:masterClrMapping/>
  </p:clrMapOvr>
  <p:transition spd="slow">
    <p:push dir="u"/>
  </p:transition>
</p:sld>
</file>

<file path=ppt/theme/theme1.xml><?xml version="1.0" encoding="utf-8"?>
<a:theme xmlns:a="http://schemas.openxmlformats.org/drawingml/2006/main" name="1_Office">
  <a:themeElements>
    <a:clrScheme name="Benutzerdefiniert 1">
      <a:dk1>
        <a:sysClr val="windowText" lastClr="000000"/>
      </a:dk1>
      <a:lt1>
        <a:sysClr val="window" lastClr="FFFFFF"/>
      </a:lt1>
      <a:dk2>
        <a:srgbClr val="7F7F7F"/>
      </a:dk2>
      <a:lt2>
        <a:srgbClr val="E7E6E6"/>
      </a:lt2>
      <a:accent1>
        <a:srgbClr val="D93F18"/>
      </a:accent1>
      <a:accent2>
        <a:srgbClr val="D93F18"/>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Titillium Web"/>
        <a:ea typeface=""/>
        <a:cs typeface=""/>
      </a:majorFont>
      <a:minorFont>
        <a:latin typeface="Titillium We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986D0F51-83F0-4908-921D-291828528567}" vid="{26EE24E7-0476-46BA-8623-02CA067FB5F8}"/>
    </a:ext>
  </a:extLst>
</a:theme>
</file>

<file path=ppt/theme/theme2.xml><?xml version="1.0" encoding="utf-8"?>
<a:theme xmlns:a="http://schemas.openxmlformats.org/drawingml/2006/main" name="1_white">
  <a:themeElements>
    <a:clrScheme name="Benutzerdefiniert 1">
      <a:dk1>
        <a:sysClr val="windowText" lastClr="000000"/>
      </a:dk1>
      <a:lt1>
        <a:sysClr val="window" lastClr="FFFFFF"/>
      </a:lt1>
      <a:dk2>
        <a:srgbClr val="7F7F7F"/>
      </a:dk2>
      <a:lt2>
        <a:srgbClr val="E7E6E6"/>
      </a:lt2>
      <a:accent1>
        <a:srgbClr val="D93F18"/>
      </a:accent1>
      <a:accent2>
        <a:srgbClr val="D93F18"/>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Titillium Web"/>
        <a:ea typeface=""/>
        <a:cs typeface=""/>
      </a:majorFont>
      <a:minorFont>
        <a:latin typeface="Titillium We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986D0F51-83F0-4908-921D-291828528567}" vid="{8956FA70-F1E7-4E3E-9D01-1CC8E76A5B9E}"/>
    </a:ext>
  </a:extLst>
</a:theme>
</file>

<file path=ppt/theme/theme3.xml><?xml version="1.0" encoding="utf-8"?>
<a:theme xmlns:a="http://schemas.openxmlformats.org/drawingml/2006/main" name="black">
  <a:themeElements>
    <a:clrScheme name="Benutzerdefiniert 1">
      <a:dk1>
        <a:sysClr val="windowText" lastClr="000000"/>
      </a:dk1>
      <a:lt1>
        <a:sysClr val="window" lastClr="FFFFFF"/>
      </a:lt1>
      <a:dk2>
        <a:srgbClr val="7F7F7F"/>
      </a:dk2>
      <a:lt2>
        <a:srgbClr val="E7E6E6"/>
      </a:lt2>
      <a:accent1>
        <a:srgbClr val="D93F18"/>
      </a:accent1>
      <a:accent2>
        <a:srgbClr val="D93F18"/>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Titillium Web"/>
        <a:ea typeface=""/>
        <a:cs typeface=""/>
      </a:majorFont>
      <a:minorFont>
        <a:latin typeface="Titillium We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986D0F51-83F0-4908-921D-291828528567}" vid="{A60C6678-CA9A-4918-9053-ABF001B90D9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27EBF8-DB01-42C8-8AE9-E1F527EC8C20}">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5f2514-e49a-4d94-a1fa-350b4bec5285">
      <Terms xmlns="http://schemas.microsoft.com/office/infopath/2007/PartnerControls"/>
    </lcf76f155ced4ddcb4097134ff3c332f>
    <TaxCatchAll xmlns="d68f1bba-bd17-4f8c-aa5a-6913d40b1b85" xsi:nil="true"/>
    <SharedWithUsers xmlns="d68f1bba-bd17-4f8c-aa5a-6913d40b1b85">
      <UserInfo>
        <DisplayName>Daniela Beck</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D617E4A62D73941BCF286A3BE566D29" ma:contentTypeVersion="16" ma:contentTypeDescription="Ein neues Dokument erstellen." ma:contentTypeScope="" ma:versionID="96582054a936b76fa0a7ea45f02f576f">
  <xsd:schema xmlns:xsd="http://www.w3.org/2001/XMLSchema" xmlns:xs="http://www.w3.org/2001/XMLSchema" xmlns:p="http://schemas.microsoft.com/office/2006/metadata/properties" xmlns:ns2="725f2514-e49a-4d94-a1fa-350b4bec5285" xmlns:ns3="d68f1bba-bd17-4f8c-aa5a-6913d40b1b85" targetNamespace="http://schemas.microsoft.com/office/2006/metadata/properties" ma:root="true" ma:fieldsID="1a07b5078bfb6dec719ad1f1abfdc52d" ns2:_="" ns3:_="">
    <xsd:import namespace="725f2514-e49a-4d94-a1fa-350b4bec5285"/>
    <xsd:import namespace="d68f1bba-bd17-4f8c-aa5a-6913d40b1b8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f2514-e49a-4d94-a1fa-350b4bec528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a31122f8-59e4-4be7-86c8-898c6a09a0c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8f1bba-bd17-4f8c-aa5a-6913d40b1b8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643aa96-6ee0-48c3-a4c5-dd6eb8aec818}" ma:internalName="TaxCatchAll" ma:showField="CatchAllData" ma:web="d68f1bba-bd17-4f8c-aa5a-6913d40b1b8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C1EEAE-1CEC-468C-A523-4DA3E2B098E8}">
  <ds:schemaRefs>
    <ds:schemaRef ds:uri="http://schemas.microsoft.com/sharepoint/v3/contenttype/forms"/>
  </ds:schemaRefs>
</ds:datastoreItem>
</file>

<file path=customXml/itemProps2.xml><?xml version="1.0" encoding="utf-8"?>
<ds:datastoreItem xmlns:ds="http://schemas.openxmlformats.org/officeDocument/2006/customXml" ds:itemID="{B833C3AF-C1D7-430C-88AD-17041C9A9ED2}">
  <ds:schemaRefs>
    <ds:schemaRef ds:uri="725f2514-e49a-4d94-a1fa-350b4bec5285"/>
    <ds:schemaRef ds:uri="d68f1bba-bd17-4f8c-aa5a-6913d40b1b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7928A8-4468-42A6-B2C4-DC05EA41306D}">
  <ds:schemaRefs>
    <ds:schemaRef ds:uri="725f2514-e49a-4d94-a1fa-350b4bec5285"/>
    <ds:schemaRef ds:uri="d68f1bba-bd17-4f8c-aa5a-6913d40b1b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vorlage_fex_2023</Template>
  <TotalTime>0</TotalTime>
  <Application>Microsoft Office PowerPoint</Application>
  <PresentationFormat>Widescreen</PresentationFormat>
  <Slides>47</Slides>
  <Notes>26</Notes>
  <HiddenSlides>0</HiddenSlide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1_Office</vt:lpstr>
      <vt:lpstr>1_white</vt:lpstr>
      <vt:lpstr>black</vt:lpstr>
      <vt:lpstr>Da.Gegen.Rede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Mathieu Coquelin</dc:creator>
  <cp:revision>1</cp:revision>
  <dcterms:created xsi:type="dcterms:W3CDTF">2023-02-24T07:46:44Z</dcterms:created>
  <dcterms:modified xsi:type="dcterms:W3CDTF">2025-08-27T09:23:23Z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0x0101001D617E4A62D73941BCF286A3BE566D29</vt:lpwstr>
  </property>
  <property fmtid="{D5CDD505-2E9C-101B-9397-08002B2CF9AE}" pid="3" name="MediaServiceImageTags">
    <vt:lpwstr/>
  </property>
</Properties>
</file>