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697" r:id="rId5"/>
    <p:sldMasterId id="2147483699" r:id="rId6"/>
  </p:sldMasterIdLst>
  <p:notesMasterIdLst>
    <p:notesMasterId r:id="rId66"/>
  </p:notesMasterIdLst>
  <p:handoutMasterIdLst>
    <p:handoutMasterId r:id="rId67"/>
  </p:handoutMasterIdLst>
  <p:sldIdLst>
    <p:sldId id="256" r:id="rId7"/>
    <p:sldId id="489" r:id="rId8"/>
    <p:sldId id="455" r:id="rId9"/>
    <p:sldId id="457" r:id="rId10"/>
    <p:sldId id="458" r:id="rId11"/>
    <p:sldId id="459" r:id="rId12"/>
    <p:sldId id="460" r:id="rId13"/>
    <p:sldId id="490" r:id="rId14"/>
    <p:sldId id="537" r:id="rId15"/>
    <p:sldId id="590" r:id="rId16"/>
    <p:sldId id="523" r:id="rId17"/>
    <p:sldId id="591" r:id="rId18"/>
    <p:sldId id="473" r:id="rId19"/>
    <p:sldId id="509" r:id="rId20"/>
    <p:sldId id="540" r:id="rId21"/>
    <p:sldId id="561" r:id="rId22"/>
    <p:sldId id="562" r:id="rId23"/>
    <p:sldId id="491" r:id="rId24"/>
    <p:sldId id="499" r:id="rId25"/>
    <p:sldId id="495" r:id="rId26"/>
    <p:sldId id="528" r:id="rId27"/>
    <p:sldId id="492" r:id="rId28"/>
    <p:sldId id="530" r:id="rId29"/>
    <p:sldId id="493" r:id="rId30"/>
    <p:sldId id="592" r:id="rId31"/>
    <p:sldId id="500" r:id="rId32"/>
    <p:sldId id="563" r:id="rId33"/>
    <p:sldId id="566" r:id="rId34"/>
    <p:sldId id="568" r:id="rId35"/>
    <p:sldId id="569" r:id="rId36"/>
    <p:sldId id="565" r:id="rId37"/>
    <p:sldId id="564" r:id="rId38"/>
    <p:sldId id="570" r:id="rId39"/>
    <p:sldId id="588" r:id="rId40"/>
    <p:sldId id="571" r:id="rId41"/>
    <p:sldId id="532" r:id="rId42"/>
    <p:sldId id="578" r:id="rId43"/>
    <p:sldId id="525" r:id="rId44"/>
    <p:sldId id="572" r:id="rId45"/>
    <p:sldId id="574" r:id="rId46"/>
    <p:sldId id="575" r:id="rId47"/>
    <p:sldId id="576" r:id="rId48"/>
    <p:sldId id="579" r:id="rId49"/>
    <p:sldId id="521" r:id="rId50"/>
    <p:sldId id="519" r:id="rId51"/>
    <p:sldId id="538" r:id="rId52"/>
    <p:sldId id="516" r:id="rId53"/>
    <p:sldId id="514" r:id="rId54"/>
    <p:sldId id="515" r:id="rId55"/>
    <p:sldId id="520" r:id="rId56"/>
    <p:sldId id="517" r:id="rId57"/>
    <p:sldId id="536" r:id="rId58"/>
    <p:sldId id="585" r:id="rId59"/>
    <p:sldId id="587" r:id="rId60"/>
    <p:sldId id="586" r:id="rId61"/>
    <p:sldId id="584" r:id="rId62"/>
    <p:sldId id="583" r:id="rId63"/>
    <p:sldId id="494" r:id="rId64"/>
    <p:sldId id="445" r:id="rId6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8907"/>
    <a:srgbClr val="E5007D"/>
    <a:srgbClr val="F0F0F0"/>
    <a:srgbClr val="D93F18"/>
    <a:srgbClr val="E63F1A"/>
    <a:srgbClr val="E7E6E6"/>
    <a:srgbClr val="D66C1C"/>
    <a:srgbClr val="681E0C"/>
    <a:srgbClr val="999999"/>
    <a:srgbClr val="F0F5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0B4956-D004-41A9-8D40-C9517E03F0A5}" v="2" dt="2025-10-29T13:24:46.010"/>
    <p1510:client id="{474F6E2C-6ED4-4ABF-A65A-5E3D6E81C68B}" v="2" dt="2025-10-29T14:33:52.403"/>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hieu Coquelin" userId="455bc8f0-68f8-4a7e-a6d6-3e0be75eb5d3" providerId="ADAL" clId="{BF4EA9CF-E7B8-49CF-8ABC-EA0CBC67EA30}"/>
    <pc:docChg chg="undo custSel addSld delSld modSld sldOrd modMainMaster">
      <pc:chgData name="Mathieu Coquelin" userId="455bc8f0-68f8-4a7e-a6d6-3e0be75eb5d3" providerId="ADAL" clId="{BF4EA9CF-E7B8-49CF-8ABC-EA0CBC67EA30}" dt="2024-07-31T09:38:48.695" v="1395" actId="207"/>
      <pc:docMkLst>
        <pc:docMk/>
      </pc:docMkLst>
      <pc:sldChg chg="modSp add del mod">
        <pc:chgData name="Mathieu Coquelin" userId="455bc8f0-68f8-4a7e-a6d6-3e0be75eb5d3" providerId="ADAL" clId="{BF4EA9CF-E7B8-49CF-8ABC-EA0CBC67EA30}" dt="2024-07-26T08:17:39.301" v="13" actId="47"/>
        <pc:sldMkLst>
          <pc:docMk/>
          <pc:sldMk cId="3836596990" sldId="256"/>
        </pc:sldMkLst>
      </pc:sldChg>
      <pc:sldChg chg="add del mod modClrScheme chgLayout">
        <pc:chgData name="Mathieu Coquelin" userId="455bc8f0-68f8-4a7e-a6d6-3e0be75eb5d3" providerId="ADAL" clId="{BF4EA9CF-E7B8-49CF-8ABC-EA0CBC67EA30}" dt="2024-07-31T09:10:11.736" v="974" actId="700"/>
        <pc:sldMkLst>
          <pc:docMk/>
          <pc:sldMk cId="1226554604" sldId="445"/>
        </pc:sldMkLst>
      </pc:sldChg>
      <pc:sldChg chg="add del">
        <pc:chgData name="Mathieu Coquelin" userId="455bc8f0-68f8-4a7e-a6d6-3e0be75eb5d3" providerId="ADAL" clId="{BF4EA9CF-E7B8-49CF-8ABC-EA0CBC67EA30}" dt="2024-07-26T08:17:39.301" v="13" actId="47"/>
        <pc:sldMkLst>
          <pc:docMk/>
          <pc:sldMk cId="531917835" sldId="455"/>
        </pc:sldMkLst>
      </pc:sldChg>
      <pc:sldChg chg="add del">
        <pc:chgData name="Mathieu Coquelin" userId="455bc8f0-68f8-4a7e-a6d6-3e0be75eb5d3" providerId="ADAL" clId="{BF4EA9CF-E7B8-49CF-8ABC-EA0CBC67EA30}" dt="2024-07-26T08:17:39.301" v="13" actId="47"/>
        <pc:sldMkLst>
          <pc:docMk/>
          <pc:sldMk cId="77638694" sldId="457"/>
        </pc:sldMkLst>
      </pc:sldChg>
      <pc:sldChg chg="add del">
        <pc:chgData name="Mathieu Coquelin" userId="455bc8f0-68f8-4a7e-a6d6-3e0be75eb5d3" providerId="ADAL" clId="{BF4EA9CF-E7B8-49CF-8ABC-EA0CBC67EA30}" dt="2024-07-26T08:17:39.301" v="13" actId="47"/>
        <pc:sldMkLst>
          <pc:docMk/>
          <pc:sldMk cId="198373599" sldId="458"/>
        </pc:sldMkLst>
      </pc:sldChg>
      <pc:sldChg chg="add del">
        <pc:chgData name="Mathieu Coquelin" userId="455bc8f0-68f8-4a7e-a6d6-3e0be75eb5d3" providerId="ADAL" clId="{BF4EA9CF-E7B8-49CF-8ABC-EA0CBC67EA30}" dt="2024-07-26T08:17:39.301" v="13" actId="47"/>
        <pc:sldMkLst>
          <pc:docMk/>
          <pc:sldMk cId="4290327853" sldId="459"/>
        </pc:sldMkLst>
      </pc:sldChg>
      <pc:sldChg chg="add del">
        <pc:chgData name="Mathieu Coquelin" userId="455bc8f0-68f8-4a7e-a6d6-3e0be75eb5d3" providerId="ADAL" clId="{BF4EA9CF-E7B8-49CF-8ABC-EA0CBC67EA30}" dt="2024-07-26T08:17:39.301" v="13" actId="47"/>
        <pc:sldMkLst>
          <pc:docMk/>
          <pc:sldMk cId="1749423627" sldId="460"/>
        </pc:sldMkLst>
      </pc:sldChg>
      <pc:sldChg chg="delSp modSp add del mod modTransition modClrScheme chgLayout">
        <pc:chgData name="Mathieu Coquelin" userId="455bc8f0-68f8-4a7e-a6d6-3e0be75eb5d3" providerId="ADAL" clId="{BF4EA9CF-E7B8-49CF-8ABC-EA0CBC67EA30}" dt="2024-07-26T08:20:14.067" v="54" actId="478"/>
        <pc:sldMkLst>
          <pc:docMk/>
          <pc:sldMk cId="541334783" sldId="461"/>
        </pc:sldMkLst>
      </pc:sldChg>
      <pc:sldChg chg="add del">
        <pc:chgData name="Mathieu Coquelin" userId="455bc8f0-68f8-4a7e-a6d6-3e0be75eb5d3" providerId="ADAL" clId="{BF4EA9CF-E7B8-49CF-8ABC-EA0CBC67EA30}" dt="2024-07-26T08:17:48.391" v="14" actId="47"/>
        <pc:sldMkLst>
          <pc:docMk/>
          <pc:sldMk cId="261035204" sldId="462"/>
        </pc:sldMkLst>
      </pc:sldChg>
      <pc:sldChg chg="add del">
        <pc:chgData name="Mathieu Coquelin" userId="455bc8f0-68f8-4a7e-a6d6-3e0be75eb5d3" providerId="ADAL" clId="{BF4EA9CF-E7B8-49CF-8ABC-EA0CBC67EA30}" dt="2024-07-26T08:17:48.391" v="14" actId="47"/>
        <pc:sldMkLst>
          <pc:docMk/>
          <pc:sldMk cId="140459336" sldId="463"/>
        </pc:sldMkLst>
      </pc:sldChg>
      <pc:sldChg chg="add del">
        <pc:chgData name="Mathieu Coquelin" userId="455bc8f0-68f8-4a7e-a6d6-3e0be75eb5d3" providerId="ADAL" clId="{BF4EA9CF-E7B8-49CF-8ABC-EA0CBC67EA30}" dt="2024-07-26T08:17:48.391" v="14" actId="47"/>
        <pc:sldMkLst>
          <pc:docMk/>
          <pc:sldMk cId="1280472380" sldId="464"/>
        </pc:sldMkLst>
      </pc:sldChg>
      <pc:sldChg chg="add del">
        <pc:chgData name="Mathieu Coquelin" userId="455bc8f0-68f8-4a7e-a6d6-3e0be75eb5d3" providerId="ADAL" clId="{BF4EA9CF-E7B8-49CF-8ABC-EA0CBC67EA30}" dt="2024-07-26T08:17:48.391" v="14" actId="47"/>
        <pc:sldMkLst>
          <pc:docMk/>
          <pc:sldMk cId="1718457050" sldId="465"/>
        </pc:sldMkLst>
      </pc:sldChg>
      <pc:sldChg chg="add del">
        <pc:chgData name="Mathieu Coquelin" userId="455bc8f0-68f8-4a7e-a6d6-3e0be75eb5d3" providerId="ADAL" clId="{BF4EA9CF-E7B8-49CF-8ABC-EA0CBC67EA30}" dt="2024-07-26T08:17:48.391" v="14" actId="47"/>
        <pc:sldMkLst>
          <pc:docMk/>
          <pc:sldMk cId="1531967489" sldId="466"/>
        </pc:sldMkLst>
      </pc:sldChg>
      <pc:sldChg chg="add del">
        <pc:chgData name="Mathieu Coquelin" userId="455bc8f0-68f8-4a7e-a6d6-3e0be75eb5d3" providerId="ADAL" clId="{BF4EA9CF-E7B8-49CF-8ABC-EA0CBC67EA30}" dt="2024-07-26T08:17:48.391" v="14" actId="47"/>
        <pc:sldMkLst>
          <pc:docMk/>
          <pc:sldMk cId="3103008232" sldId="467"/>
        </pc:sldMkLst>
      </pc:sldChg>
      <pc:sldChg chg="add del">
        <pc:chgData name="Mathieu Coquelin" userId="455bc8f0-68f8-4a7e-a6d6-3e0be75eb5d3" providerId="ADAL" clId="{BF4EA9CF-E7B8-49CF-8ABC-EA0CBC67EA30}" dt="2024-07-26T08:17:48.391" v="14" actId="47"/>
        <pc:sldMkLst>
          <pc:docMk/>
          <pc:sldMk cId="4204828510" sldId="468"/>
        </pc:sldMkLst>
      </pc:sldChg>
      <pc:sldChg chg="add del">
        <pc:chgData name="Mathieu Coquelin" userId="455bc8f0-68f8-4a7e-a6d6-3e0be75eb5d3" providerId="ADAL" clId="{BF4EA9CF-E7B8-49CF-8ABC-EA0CBC67EA30}" dt="2024-07-26T08:17:48.391" v="14" actId="47"/>
        <pc:sldMkLst>
          <pc:docMk/>
          <pc:sldMk cId="2668362764" sldId="469"/>
        </pc:sldMkLst>
      </pc:sldChg>
      <pc:sldChg chg="add del">
        <pc:chgData name="Mathieu Coquelin" userId="455bc8f0-68f8-4a7e-a6d6-3e0be75eb5d3" providerId="ADAL" clId="{BF4EA9CF-E7B8-49CF-8ABC-EA0CBC67EA30}" dt="2024-07-26T08:17:48.391" v="14" actId="47"/>
        <pc:sldMkLst>
          <pc:docMk/>
          <pc:sldMk cId="1119093591" sldId="470"/>
        </pc:sldMkLst>
      </pc:sldChg>
      <pc:sldChg chg="add del">
        <pc:chgData name="Mathieu Coquelin" userId="455bc8f0-68f8-4a7e-a6d6-3e0be75eb5d3" providerId="ADAL" clId="{BF4EA9CF-E7B8-49CF-8ABC-EA0CBC67EA30}" dt="2024-07-26T08:17:48.391" v="14" actId="47"/>
        <pc:sldMkLst>
          <pc:docMk/>
          <pc:sldMk cId="3420729600" sldId="471"/>
        </pc:sldMkLst>
      </pc:sldChg>
      <pc:sldChg chg="add del">
        <pc:chgData name="Mathieu Coquelin" userId="455bc8f0-68f8-4a7e-a6d6-3e0be75eb5d3" providerId="ADAL" clId="{BF4EA9CF-E7B8-49CF-8ABC-EA0CBC67EA30}" dt="2024-07-26T08:17:48.391" v="14" actId="47"/>
        <pc:sldMkLst>
          <pc:docMk/>
          <pc:sldMk cId="2470504383" sldId="472"/>
        </pc:sldMkLst>
      </pc:sldChg>
      <pc:sldChg chg="delSp add del mod ord modTransition modClrScheme chgLayout">
        <pc:chgData name="Mathieu Coquelin" userId="455bc8f0-68f8-4a7e-a6d6-3e0be75eb5d3" providerId="ADAL" clId="{BF4EA9CF-E7B8-49CF-8ABC-EA0CBC67EA30}" dt="2024-07-26T08:20:35.513" v="56"/>
        <pc:sldMkLst>
          <pc:docMk/>
          <pc:sldMk cId="2442678566" sldId="473"/>
        </pc:sldMkLst>
      </pc:sldChg>
      <pc:sldChg chg="add del">
        <pc:chgData name="Mathieu Coquelin" userId="455bc8f0-68f8-4a7e-a6d6-3e0be75eb5d3" providerId="ADAL" clId="{BF4EA9CF-E7B8-49CF-8ABC-EA0CBC67EA30}" dt="2024-07-26T08:17:48.391" v="14" actId="47"/>
        <pc:sldMkLst>
          <pc:docMk/>
          <pc:sldMk cId="975326961" sldId="474"/>
        </pc:sldMkLst>
      </pc:sldChg>
      <pc:sldChg chg="add del">
        <pc:chgData name="Mathieu Coquelin" userId="455bc8f0-68f8-4a7e-a6d6-3e0be75eb5d3" providerId="ADAL" clId="{BF4EA9CF-E7B8-49CF-8ABC-EA0CBC67EA30}" dt="2024-07-26T08:17:48.391" v="14" actId="47"/>
        <pc:sldMkLst>
          <pc:docMk/>
          <pc:sldMk cId="4109682288" sldId="475"/>
        </pc:sldMkLst>
      </pc:sldChg>
      <pc:sldChg chg="add del">
        <pc:chgData name="Mathieu Coquelin" userId="455bc8f0-68f8-4a7e-a6d6-3e0be75eb5d3" providerId="ADAL" clId="{BF4EA9CF-E7B8-49CF-8ABC-EA0CBC67EA30}" dt="2024-07-26T08:17:48.391" v="14" actId="47"/>
        <pc:sldMkLst>
          <pc:docMk/>
          <pc:sldMk cId="4183655165" sldId="476"/>
        </pc:sldMkLst>
      </pc:sldChg>
      <pc:sldChg chg="add del">
        <pc:chgData name="Mathieu Coquelin" userId="455bc8f0-68f8-4a7e-a6d6-3e0be75eb5d3" providerId="ADAL" clId="{BF4EA9CF-E7B8-49CF-8ABC-EA0CBC67EA30}" dt="2024-07-26T08:17:48.391" v="14" actId="47"/>
        <pc:sldMkLst>
          <pc:docMk/>
          <pc:sldMk cId="1804013816" sldId="477"/>
        </pc:sldMkLst>
      </pc:sldChg>
      <pc:sldChg chg="add del">
        <pc:chgData name="Mathieu Coquelin" userId="455bc8f0-68f8-4a7e-a6d6-3e0be75eb5d3" providerId="ADAL" clId="{BF4EA9CF-E7B8-49CF-8ABC-EA0CBC67EA30}" dt="2024-07-26T08:17:48.391" v="14" actId="47"/>
        <pc:sldMkLst>
          <pc:docMk/>
          <pc:sldMk cId="2733756076" sldId="478"/>
        </pc:sldMkLst>
      </pc:sldChg>
      <pc:sldChg chg="del">
        <pc:chgData name="Mathieu Coquelin" userId="455bc8f0-68f8-4a7e-a6d6-3e0be75eb5d3" providerId="ADAL" clId="{BF4EA9CF-E7B8-49CF-8ABC-EA0CBC67EA30}" dt="2024-07-26T08:17:48.391" v="14" actId="47"/>
        <pc:sldMkLst>
          <pc:docMk/>
          <pc:sldMk cId="4135777566" sldId="479"/>
        </pc:sldMkLst>
      </pc:sldChg>
      <pc:sldChg chg="del">
        <pc:chgData name="Mathieu Coquelin" userId="455bc8f0-68f8-4a7e-a6d6-3e0be75eb5d3" providerId="ADAL" clId="{BF4EA9CF-E7B8-49CF-8ABC-EA0CBC67EA30}" dt="2024-07-26T08:17:48.391" v="14" actId="47"/>
        <pc:sldMkLst>
          <pc:docMk/>
          <pc:sldMk cId="1144985614" sldId="480"/>
        </pc:sldMkLst>
      </pc:sldChg>
      <pc:sldChg chg="del">
        <pc:chgData name="Mathieu Coquelin" userId="455bc8f0-68f8-4a7e-a6d6-3e0be75eb5d3" providerId="ADAL" clId="{BF4EA9CF-E7B8-49CF-8ABC-EA0CBC67EA30}" dt="2024-07-26T08:17:48.391" v="14" actId="47"/>
        <pc:sldMkLst>
          <pc:docMk/>
          <pc:sldMk cId="4210394656" sldId="481"/>
        </pc:sldMkLst>
      </pc:sldChg>
      <pc:sldChg chg="del">
        <pc:chgData name="Mathieu Coquelin" userId="455bc8f0-68f8-4a7e-a6d6-3e0be75eb5d3" providerId="ADAL" clId="{BF4EA9CF-E7B8-49CF-8ABC-EA0CBC67EA30}" dt="2024-07-26T08:17:48.391" v="14" actId="47"/>
        <pc:sldMkLst>
          <pc:docMk/>
          <pc:sldMk cId="823856136" sldId="482"/>
        </pc:sldMkLst>
      </pc:sldChg>
      <pc:sldChg chg="del">
        <pc:chgData name="Mathieu Coquelin" userId="455bc8f0-68f8-4a7e-a6d6-3e0be75eb5d3" providerId="ADAL" clId="{BF4EA9CF-E7B8-49CF-8ABC-EA0CBC67EA30}" dt="2024-07-26T08:17:48.391" v="14" actId="47"/>
        <pc:sldMkLst>
          <pc:docMk/>
          <pc:sldMk cId="1462883167" sldId="483"/>
        </pc:sldMkLst>
      </pc:sldChg>
      <pc:sldChg chg="add del">
        <pc:chgData name="Mathieu Coquelin" userId="455bc8f0-68f8-4a7e-a6d6-3e0be75eb5d3" providerId="ADAL" clId="{BF4EA9CF-E7B8-49CF-8ABC-EA0CBC67EA30}" dt="2024-07-26T08:17:48.391" v="14" actId="47"/>
        <pc:sldMkLst>
          <pc:docMk/>
          <pc:sldMk cId="1391187943" sldId="488"/>
        </pc:sldMkLst>
      </pc:sldChg>
      <pc:sldChg chg="delSp add del mod modClrScheme chgLayout">
        <pc:chgData name="Mathieu Coquelin" userId="455bc8f0-68f8-4a7e-a6d6-3e0be75eb5d3" providerId="ADAL" clId="{BF4EA9CF-E7B8-49CF-8ABC-EA0CBC67EA30}" dt="2024-07-26T08:25:05.778" v="165" actId="47"/>
        <pc:sldMkLst>
          <pc:docMk/>
          <pc:sldMk cId="3079650685" sldId="488"/>
        </pc:sldMkLst>
      </pc:sldChg>
      <pc:sldChg chg="add del">
        <pc:chgData name="Mathieu Coquelin" userId="455bc8f0-68f8-4a7e-a6d6-3e0be75eb5d3" providerId="ADAL" clId="{BF4EA9CF-E7B8-49CF-8ABC-EA0CBC67EA30}" dt="2024-07-26T08:17:39.301" v="13" actId="47"/>
        <pc:sldMkLst>
          <pc:docMk/>
          <pc:sldMk cId="167050039" sldId="489"/>
        </pc:sldMkLst>
      </pc:sldChg>
      <pc:sldChg chg="addSp delSp modSp add del mod">
        <pc:chgData name="Mathieu Coquelin" userId="455bc8f0-68f8-4a7e-a6d6-3e0be75eb5d3" providerId="ADAL" clId="{BF4EA9CF-E7B8-49CF-8ABC-EA0CBC67EA30}" dt="2024-07-26T08:19:50.959" v="50" actId="1076"/>
        <pc:sldMkLst>
          <pc:docMk/>
          <pc:sldMk cId="4172560505" sldId="490"/>
        </pc:sldMkLst>
      </pc:sldChg>
      <pc:sldChg chg="delSp add mod modTransition modClrScheme chgLayout">
        <pc:chgData name="Mathieu Coquelin" userId="455bc8f0-68f8-4a7e-a6d6-3e0be75eb5d3" providerId="ADAL" clId="{BF4EA9CF-E7B8-49CF-8ABC-EA0CBC67EA30}" dt="2024-07-26T08:30:24.527" v="356"/>
        <pc:sldMkLst>
          <pc:docMk/>
          <pc:sldMk cId="1627325715" sldId="491"/>
        </pc:sldMkLst>
      </pc:sldChg>
      <pc:sldChg chg="delSp add mod modTransition modClrScheme chgLayout">
        <pc:chgData name="Mathieu Coquelin" userId="455bc8f0-68f8-4a7e-a6d6-3e0be75eb5d3" providerId="ADAL" clId="{BF4EA9CF-E7B8-49CF-8ABC-EA0CBC67EA30}" dt="2024-07-26T08:30:24.527" v="356"/>
        <pc:sldMkLst>
          <pc:docMk/>
          <pc:sldMk cId="1257307020" sldId="492"/>
        </pc:sldMkLst>
      </pc:sldChg>
      <pc:sldChg chg="delSp add mod modTransition modClrScheme chgLayout">
        <pc:chgData name="Mathieu Coquelin" userId="455bc8f0-68f8-4a7e-a6d6-3e0be75eb5d3" providerId="ADAL" clId="{BF4EA9CF-E7B8-49CF-8ABC-EA0CBC67EA30}" dt="2024-07-26T08:30:24.527" v="356"/>
        <pc:sldMkLst>
          <pc:docMk/>
          <pc:sldMk cId="228972139" sldId="493"/>
        </pc:sldMkLst>
      </pc:sldChg>
      <pc:sldChg chg="addSp delSp modSp add mod modTransition">
        <pc:chgData name="Mathieu Coquelin" userId="455bc8f0-68f8-4a7e-a6d6-3e0be75eb5d3" providerId="ADAL" clId="{BF4EA9CF-E7B8-49CF-8ABC-EA0CBC67EA30}" dt="2024-07-31T09:38:48.695" v="1395" actId="207"/>
        <pc:sldMkLst>
          <pc:docMk/>
          <pc:sldMk cId="3931904960" sldId="494"/>
        </pc:sldMkLst>
      </pc:sldChg>
      <pc:sldChg chg="delSp add mod modTransition modClrScheme chgLayout">
        <pc:chgData name="Mathieu Coquelin" userId="455bc8f0-68f8-4a7e-a6d6-3e0be75eb5d3" providerId="ADAL" clId="{BF4EA9CF-E7B8-49CF-8ABC-EA0CBC67EA30}" dt="2024-07-26T08:30:24.527" v="356"/>
        <pc:sldMkLst>
          <pc:docMk/>
          <pc:sldMk cId="3442466017" sldId="495"/>
        </pc:sldMkLst>
      </pc:sldChg>
      <pc:sldChg chg="addSp delSp modSp add del mod modClrScheme chgLayout">
        <pc:chgData name="Mathieu Coquelin" userId="455bc8f0-68f8-4a7e-a6d6-3e0be75eb5d3" providerId="ADAL" clId="{BF4EA9CF-E7B8-49CF-8ABC-EA0CBC67EA30}" dt="2024-07-26T08:25:33.270" v="177" actId="2696"/>
        <pc:sldMkLst>
          <pc:docMk/>
          <pc:sldMk cId="1404380887" sldId="496"/>
        </pc:sldMkLst>
      </pc:sldChg>
      <pc:sldChg chg="addSp delSp modSp add mod modTransition modClrScheme chgLayout">
        <pc:chgData name="Mathieu Coquelin" userId="455bc8f0-68f8-4a7e-a6d6-3e0be75eb5d3" providerId="ADAL" clId="{BF4EA9CF-E7B8-49CF-8ABC-EA0CBC67EA30}" dt="2024-07-26T08:34:28.970" v="405"/>
        <pc:sldMkLst>
          <pc:docMk/>
          <pc:sldMk cId="944223722" sldId="499"/>
        </pc:sldMkLst>
      </pc:sldChg>
      <pc:sldChg chg="addSp delSp modSp add mod modTransition modClrScheme chgLayout">
        <pc:chgData name="Mathieu Coquelin" userId="455bc8f0-68f8-4a7e-a6d6-3e0be75eb5d3" providerId="ADAL" clId="{BF4EA9CF-E7B8-49CF-8ABC-EA0CBC67EA30}" dt="2024-07-26T08:31:14.481" v="366" actId="14100"/>
        <pc:sldMkLst>
          <pc:docMk/>
          <pc:sldMk cId="3286670305" sldId="500"/>
        </pc:sldMkLst>
      </pc:sldChg>
      <pc:sldChg chg="delSp add del mod">
        <pc:chgData name="Mathieu Coquelin" userId="455bc8f0-68f8-4a7e-a6d6-3e0be75eb5d3" providerId="ADAL" clId="{BF4EA9CF-E7B8-49CF-8ABC-EA0CBC67EA30}" dt="2024-07-26T08:33:09.524" v="385" actId="47"/>
        <pc:sldMkLst>
          <pc:docMk/>
          <pc:sldMk cId="1607850299" sldId="502"/>
        </pc:sldMkLst>
      </pc:sldChg>
      <pc:sldChg chg="add del">
        <pc:chgData name="Mathieu Coquelin" userId="455bc8f0-68f8-4a7e-a6d6-3e0be75eb5d3" providerId="ADAL" clId="{BF4EA9CF-E7B8-49CF-8ABC-EA0CBC67EA30}" dt="2024-07-26T08:33:09.524" v="385" actId="47"/>
        <pc:sldMkLst>
          <pc:docMk/>
          <pc:sldMk cId="3217547610" sldId="504"/>
        </pc:sldMkLst>
      </pc:sldChg>
      <pc:sldChg chg="delSp add del mod">
        <pc:chgData name="Mathieu Coquelin" userId="455bc8f0-68f8-4a7e-a6d6-3e0be75eb5d3" providerId="ADAL" clId="{BF4EA9CF-E7B8-49CF-8ABC-EA0CBC67EA30}" dt="2024-07-26T08:33:09.524" v="385" actId="47"/>
        <pc:sldMkLst>
          <pc:docMk/>
          <pc:sldMk cId="4257702973" sldId="506"/>
        </pc:sldMkLst>
      </pc:sldChg>
      <pc:sldChg chg="add del">
        <pc:chgData name="Mathieu Coquelin" userId="455bc8f0-68f8-4a7e-a6d6-3e0be75eb5d3" providerId="ADAL" clId="{BF4EA9CF-E7B8-49CF-8ABC-EA0CBC67EA30}" dt="2024-07-26T08:33:09.524" v="385" actId="47"/>
        <pc:sldMkLst>
          <pc:docMk/>
          <pc:sldMk cId="3752071104" sldId="507"/>
        </pc:sldMkLst>
      </pc:sldChg>
      <pc:sldChg chg="addSp modSp add mod">
        <pc:chgData name="Mathieu Coquelin" userId="455bc8f0-68f8-4a7e-a6d6-3e0be75eb5d3" providerId="ADAL" clId="{BF4EA9CF-E7B8-49CF-8ABC-EA0CBC67EA30}" dt="2024-07-26T08:31:31.664" v="369" actId="207"/>
        <pc:sldMkLst>
          <pc:docMk/>
          <pc:sldMk cId="334155197" sldId="509"/>
        </pc:sldMkLst>
      </pc:sldChg>
      <pc:sldChg chg="delSp modSp add del mod modClrScheme chgLayout">
        <pc:chgData name="Mathieu Coquelin" userId="455bc8f0-68f8-4a7e-a6d6-3e0be75eb5d3" providerId="ADAL" clId="{BF4EA9CF-E7B8-49CF-8ABC-EA0CBC67EA30}" dt="2024-07-26T08:26:50.760" v="237" actId="47"/>
        <pc:sldMkLst>
          <pc:docMk/>
          <pc:sldMk cId="699329835" sldId="509"/>
        </pc:sldMkLst>
      </pc:sldChg>
      <pc:sldChg chg="delSp add del mod modClrScheme chgLayout">
        <pc:chgData name="Mathieu Coquelin" userId="455bc8f0-68f8-4a7e-a6d6-3e0be75eb5d3" providerId="ADAL" clId="{BF4EA9CF-E7B8-49CF-8ABC-EA0CBC67EA30}" dt="2024-07-26T08:25:05.778" v="165" actId="47"/>
        <pc:sldMkLst>
          <pc:docMk/>
          <pc:sldMk cId="3137626975" sldId="510"/>
        </pc:sldMkLst>
      </pc:sldChg>
      <pc:sldChg chg="delSp add mod modTransition modClrScheme chgLayout">
        <pc:chgData name="Mathieu Coquelin" userId="455bc8f0-68f8-4a7e-a6d6-3e0be75eb5d3" providerId="ADAL" clId="{BF4EA9CF-E7B8-49CF-8ABC-EA0CBC67EA30}" dt="2024-07-26T08:50:57.363" v="641"/>
        <pc:sldMkLst>
          <pc:docMk/>
          <pc:sldMk cId="3711867318" sldId="514"/>
        </pc:sldMkLst>
      </pc:sldChg>
      <pc:sldChg chg="delSp add mod modTransition modClrScheme chgLayout">
        <pc:chgData name="Mathieu Coquelin" userId="455bc8f0-68f8-4a7e-a6d6-3e0be75eb5d3" providerId="ADAL" clId="{BF4EA9CF-E7B8-49CF-8ABC-EA0CBC67EA30}" dt="2024-07-26T08:50:57.363" v="641"/>
        <pc:sldMkLst>
          <pc:docMk/>
          <pc:sldMk cId="133585388" sldId="515"/>
        </pc:sldMkLst>
      </pc:sldChg>
      <pc:sldChg chg="delSp add mod modTransition modClrScheme chgLayout">
        <pc:chgData name="Mathieu Coquelin" userId="455bc8f0-68f8-4a7e-a6d6-3e0be75eb5d3" providerId="ADAL" clId="{BF4EA9CF-E7B8-49CF-8ABC-EA0CBC67EA30}" dt="2024-07-26T08:50:57.363" v="641"/>
        <pc:sldMkLst>
          <pc:docMk/>
          <pc:sldMk cId="3591533914" sldId="516"/>
        </pc:sldMkLst>
      </pc:sldChg>
      <pc:sldChg chg="delSp add mod modTransition modClrScheme chgLayout">
        <pc:chgData name="Mathieu Coquelin" userId="455bc8f0-68f8-4a7e-a6d6-3e0be75eb5d3" providerId="ADAL" clId="{BF4EA9CF-E7B8-49CF-8ABC-EA0CBC67EA30}" dt="2024-07-26T08:50:57.363" v="641"/>
        <pc:sldMkLst>
          <pc:docMk/>
          <pc:sldMk cId="3905958317" sldId="517"/>
        </pc:sldMkLst>
      </pc:sldChg>
      <pc:sldChg chg="delSp add del mod">
        <pc:chgData name="Mathieu Coquelin" userId="455bc8f0-68f8-4a7e-a6d6-3e0be75eb5d3" providerId="ADAL" clId="{BF4EA9CF-E7B8-49CF-8ABC-EA0CBC67EA30}" dt="2024-07-26T08:45:35.312" v="538" actId="2696"/>
        <pc:sldMkLst>
          <pc:docMk/>
          <pc:sldMk cId="650395453" sldId="518"/>
        </pc:sldMkLst>
      </pc:sldChg>
      <pc:sldChg chg="delSp add mod modTransition modClrScheme chgLayout">
        <pc:chgData name="Mathieu Coquelin" userId="455bc8f0-68f8-4a7e-a6d6-3e0be75eb5d3" providerId="ADAL" clId="{BF4EA9CF-E7B8-49CF-8ABC-EA0CBC67EA30}" dt="2024-07-26T08:50:57.363" v="641"/>
        <pc:sldMkLst>
          <pc:docMk/>
          <pc:sldMk cId="1763493960" sldId="519"/>
        </pc:sldMkLst>
      </pc:sldChg>
      <pc:sldChg chg="delSp add mod modTransition modClrScheme chgLayout">
        <pc:chgData name="Mathieu Coquelin" userId="455bc8f0-68f8-4a7e-a6d6-3e0be75eb5d3" providerId="ADAL" clId="{BF4EA9CF-E7B8-49CF-8ABC-EA0CBC67EA30}" dt="2024-07-26T08:50:57.363" v="641"/>
        <pc:sldMkLst>
          <pc:docMk/>
          <pc:sldMk cId="1362289374" sldId="520"/>
        </pc:sldMkLst>
      </pc:sldChg>
      <pc:sldChg chg="delSp add mod modTransition modClrScheme chgLayout">
        <pc:chgData name="Mathieu Coquelin" userId="455bc8f0-68f8-4a7e-a6d6-3e0be75eb5d3" providerId="ADAL" clId="{BF4EA9CF-E7B8-49CF-8ABC-EA0CBC67EA30}" dt="2024-07-26T08:50:48.289" v="640"/>
        <pc:sldMkLst>
          <pc:docMk/>
          <pc:sldMk cId="1873230603" sldId="521"/>
        </pc:sldMkLst>
      </pc:sldChg>
      <pc:sldChg chg="add del">
        <pc:chgData name="Mathieu Coquelin" userId="455bc8f0-68f8-4a7e-a6d6-3e0be75eb5d3" providerId="ADAL" clId="{BF4EA9CF-E7B8-49CF-8ABC-EA0CBC67EA30}" dt="2024-07-26T08:33:09.524" v="385" actId="47"/>
        <pc:sldMkLst>
          <pc:docMk/>
          <pc:sldMk cId="2930724111" sldId="523"/>
        </pc:sldMkLst>
      </pc:sldChg>
      <pc:sldChg chg="addSp delSp modSp add mod modTransition">
        <pc:chgData name="Mathieu Coquelin" userId="455bc8f0-68f8-4a7e-a6d6-3e0be75eb5d3" providerId="ADAL" clId="{BF4EA9CF-E7B8-49CF-8ABC-EA0CBC67EA30}" dt="2024-07-31T08:53:52.010" v="722"/>
        <pc:sldMkLst>
          <pc:docMk/>
          <pc:sldMk cId="1309083472" sldId="525"/>
        </pc:sldMkLst>
      </pc:sldChg>
      <pc:sldChg chg="addSp delSp modSp add del mod modTransition modClrScheme chgLayout">
        <pc:chgData name="Mathieu Coquelin" userId="455bc8f0-68f8-4a7e-a6d6-3e0be75eb5d3" providerId="ADAL" clId="{BF4EA9CF-E7B8-49CF-8ABC-EA0CBC67EA30}" dt="2024-07-31T09:27:23.410" v="1276" actId="47"/>
        <pc:sldMkLst>
          <pc:docMk/>
          <pc:sldMk cId="613689821" sldId="526"/>
        </pc:sldMkLst>
      </pc:sldChg>
      <pc:sldChg chg="delSp add mod modTransition modClrScheme chgLayout">
        <pc:chgData name="Mathieu Coquelin" userId="455bc8f0-68f8-4a7e-a6d6-3e0be75eb5d3" providerId="ADAL" clId="{BF4EA9CF-E7B8-49CF-8ABC-EA0CBC67EA30}" dt="2024-07-26T08:30:24.527" v="356"/>
        <pc:sldMkLst>
          <pc:docMk/>
          <pc:sldMk cId="3631348154" sldId="528"/>
        </pc:sldMkLst>
      </pc:sldChg>
      <pc:sldChg chg="delSp add mod modTransition modClrScheme chgLayout">
        <pc:chgData name="Mathieu Coquelin" userId="455bc8f0-68f8-4a7e-a6d6-3e0be75eb5d3" providerId="ADAL" clId="{BF4EA9CF-E7B8-49CF-8ABC-EA0CBC67EA30}" dt="2024-07-26T08:30:24.527" v="356"/>
        <pc:sldMkLst>
          <pc:docMk/>
          <pc:sldMk cId="1103346734" sldId="530"/>
        </pc:sldMkLst>
      </pc:sldChg>
      <pc:sldChg chg="delSp add del mod">
        <pc:chgData name="Mathieu Coquelin" userId="455bc8f0-68f8-4a7e-a6d6-3e0be75eb5d3" providerId="ADAL" clId="{BF4EA9CF-E7B8-49CF-8ABC-EA0CBC67EA30}" dt="2024-07-26T08:33:09.524" v="385" actId="47"/>
        <pc:sldMkLst>
          <pc:docMk/>
          <pc:sldMk cId="3733589623" sldId="531"/>
        </pc:sldMkLst>
      </pc:sldChg>
      <pc:sldChg chg="delSp modSp add mod modAnim">
        <pc:chgData name="Mathieu Coquelin" userId="455bc8f0-68f8-4a7e-a6d6-3e0be75eb5d3" providerId="ADAL" clId="{BF4EA9CF-E7B8-49CF-8ABC-EA0CBC67EA30}" dt="2024-07-31T08:54:20.340" v="723"/>
        <pc:sldMkLst>
          <pc:docMk/>
          <pc:sldMk cId="1666776115" sldId="532"/>
        </pc:sldMkLst>
      </pc:sldChg>
      <pc:sldChg chg="addSp delSp modSp add mod modTransition modClrScheme modAnim chgLayout">
        <pc:chgData name="Mathieu Coquelin" userId="455bc8f0-68f8-4a7e-a6d6-3e0be75eb5d3" providerId="ADAL" clId="{BF4EA9CF-E7B8-49CF-8ABC-EA0CBC67EA30}" dt="2024-07-31T09:29:13.786" v="1298" actId="1076"/>
        <pc:sldMkLst>
          <pc:docMk/>
          <pc:sldMk cId="3990809094" sldId="536"/>
        </pc:sldMkLst>
      </pc:sldChg>
      <pc:sldChg chg="delSp add del mod">
        <pc:chgData name="Mathieu Coquelin" userId="455bc8f0-68f8-4a7e-a6d6-3e0be75eb5d3" providerId="ADAL" clId="{BF4EA9CF-E7B8-49CF-8ABC-EA0CBC67EA30}" dt="2024-07-26T08:37:48.057" v="450" actId="47"/>
        <pc:sldMkLst>
          <pc:docMk/>
          <pc:sldMk cId="1855428814" sldId="537"/>
        </pc:sldMkLst>
      </pc:sldChg>
      <pc:sldChg chg="delSp modSp add mod modTransition modClrScheme chgLayout">
        <pc:chgData name="Mathieu Coquelin" userId="455bc8f0-68f8-4a7e-a6d6-3e0be75eb5d3" providerId="ADAL" clId="{BF4EA9CF-E7B8-49CF-8ABC-EA0CBC67EA30}" dt="2024-07-26T08:50:57.363" v="641"/>
        <pc:sldMkLst>
          <pc:docMk/>
          <pc:sldMk cId="2111236076" sldId="538"/>
        </pc:sldMkLst>
      </pc:sldChg>
      <pc:sldChg chg="add del">
        <pc:chgData name="Mathieu Coquelin" userId="455bc8f0-68f8-4a7e-a6d6-3e0be75eb5d3" providerId="ADAL" clId="{BF4EA9CF-E7B8-49CF-8ABC-EA0CBC67EA30}" dt="2024-07-26T08:55:56.015" v="649" actId="47"/>
        <pc:sldMkLst>
          <pc:docMk/>
          <pc:sldMk cId="1232067953" sldId="539"/>
        </pc:sldMkLst>
      </pc:sldChg>
      <pc:sldChg chg="delSp modSp add mod modTransition modClrScheme chgLayout">
        <pc:chgData name="Mathieu Coquelin" userId="455bc8f0-68f8-4a7e-a6d6-3e0be75eb5d3" providerId="ADAL" clId="{BF4EA9CF-E7B8-49CF-8ABC-EA0CBC67EA30}" dt="2024-07-26T08:32:19.365" v="372"/>
        <pc:sldMkLst>
          <pc:docMk/>
          <pc:sldMk cId="1620458499" sldId="540"/>
        </pc:sldMkLst>
      </pc:sldChg>
      <pc:sldChg chg="modSp add del mod">
        <pc:chgData name="Mathieu Coquelin" userId="455bc8f0-68f8-4a7e-a6d6-3e0be75eb5d3" providerId="ADAL" clId="{BF4EA9CF-E7B8-49CF-8ABC-EA0CBC67EA30}" dt="2024-07-26T08:26:50.760" v="237" actId="47"/>
        <pc:sldMkLst>
          <pc:docMk/>
          <pc:sldMk cId="3941381852" sldId="540"/>
        </pc:sldMkLst>
      </pc:sldChg>
      <pc:sldChg chg="modSp add del mod">
        <pc:chgData name="Mathieu Coquelin" userId="455bc8f0-68f8-4a7e-a6d6-3e0be75eb5d3" providerId="ADAL" clId="{BF4EA9CF-E7B8-49CF-8ABC-EA0CBC67EA30}" dt="2024-07-26T08:26:50.760" v="237" actId="47"/>
        <pc:sldMkLst>
          <pc:docMk/>
          <pc:sldMk cId="2023964546" sldId="541"/>
        </pc:sldMkLst>
      </pc:sldChg>
      <pc:sldChg chg="modSp add del mod">
        <pc:chgData name="Mathieu Coquelin" userId="455bc8f0-68f8-4a7e-a6d6-3e0be75eb5d3" providerId="ADAL" clId="{BF4EA9CF-E7B8-49CF-8ABC-EA0CBC67EA30}" dt="2024-07-26T08:26:50.760" v="237" actId="47"/>
        <pc:sldMkLst>
          <pc:docMk/>
          <pc:sldMk cId="847878103" sldId="542"/>
        </pc:sldMkLst>
      </pc:sldChg>
      <pc:sldChg chg="delSp modSp add mod modTransition modClrScheme chgLayout">
        <pc:chgData name="Mathieu Coquelin" userId="455bc8f0-68f8-4a7e-a6d6-3e0be75eb5d3" providerId="ADAL" clId="{BF4EA9CF-E7B8-49CF-8ABC-EA0CBC67EA30}" dt="2024-07-26T08:32:19.365" v="372"/>
        <pc:sldMkLst>
          <pc:docMk/>
          <pc:sldMk cId="211326635" sldId="561"/>
        </pc:sldMkLst>
      </pc:sldChg>
      <pc:sldChg chg="delSp modSp add mod modTransition modClrScheme chgLayout">
        <pc:chgData name="Mathieu Coquelin" userId="455bc8f0-68f8-4a7e-a6d6-3e0be75eb5d3" providerId="ADAL" clId="{BF4EA9CF-E7B8-49CF-8ABC-EA0CBC67EA30}" dt="2024-07-26T08:32:19.365" v="372"/>
        <pc:sldMkLst>
          <pc:docMk/>
          <pc:sldMk cId="4075730127" sldId="562"/>
        </pc:sldMkLst>
      </pc:sldChg>
      <pc:sldChg chg="add del mod modClrScheme chgLayout">
        <pc:chgData name="Mathieu Coquelin" userId="455bc8f0-68f8-4a7e-a6d6-3e0be75eb5d3" providerId="ADAL" clId="{BF4EA9CF-E7B8-49CF-8ABC-EA0CBC67EA30}" dt="2024-07-26T08:27:40.884" v="274" actId="2696"/>
        <pc:sldMkLst>
          <pc:docMk/>
          <pc:sldMk cId="776690113" sldId="563"/>
        </pc:sldMkLst>
      </pc:sldChg>
      <pc:sldChg chg="addSp modSp add mod ord modTransition">
        <pc:chgData name="Mathieu Coquelin" userId="455bc8f0-68f8-4a7e-a6d6-3e0be75eb5d3" providerId="ADAL" clId="{BF4EA9CF-E7B8-49CF-8ABC-EA0CBC67EA30}" dt="2024-07-31T08:49:00.832" v="654"/>
        <pc:sldMkLst>
          <pc:docMk/>
          <pc:sldMk cId="2527502629" sldId="563"/>
        </pc:sldMkLst>
      </pc:sldChg>
      <pc:sldChg chg="modSp add mod modTransition">
        <pc:chgData name="Mathieu Coquelin" userId="455bc8f0-68f8-4a7e-a6d6-3e0be75eb5d3" providerId="ADAL" clId="{BF4EA9CF-E7B8-49CF-8ABC-EA0CBC67EA30}" dt="2024-07-26T08:34:22.582" v="403" actId="14100"/>
        <pc:sldMkLst>
          <pc:docMk/>
          <pc:sldMk cId="1057222020" sldId="564"/>
        </pc:sldMkLst>
      </pc:sldChg>
      <pc:sldChg chg="add modTransition">
        <pc:chgData name="Mathieu Coquelin" userId="455bc8f0-68f8-4a7e-a6d6-3e0be75eb5d3" providerId="ADAL" clId="{BF4EA9CF-E7B8-49CF-8ABC-EA0CBC67EA30}" dt="2024-07-26T08:33:20.374" v="388"/>
        <pc:sldMkLst>
          <pc:docMk/>
          <pc:sldMk cId="2891358560" sldId="565"/>
        </pc:sldMkLst>
      </pc:sldChg>
      <pc:sldChg chg="add modTransition">
        <pc:chgData name="Mathieu Coquelin" userId="455bc8f0-68f8-4a7e-a6d6-3e0be75eb5d3" providerId="ADAL" clId="{BF4EA9CF-E7B8-49CF-8ABC-EA0CBC67EA30}" dt="2024-07-26T08:33:20.374" v="388"/>
        <pc:sldMkLst>
          <pc:docMk/>
          <pc:sldMk cId="3416049025" sldId="566"/>
        </pc:sldMkLst>
      </pc:sldChg>
      <pc:sldChg chg="delSp add del mod modTransition">
        <pc:chgData name="Mathieu Coquelin" userId="455bc8f0-68f8-4a7e-a6d6-3e0be75eb5d3" providerId="ADAL" clId="{BF4EA9CF-E7B8-49CF-8ABC-EA0CBC67EA30}" dt="2024-07-26T08:34:37.208" v="406" actId="47"/>
        <pc:sldMkLst>
          <pc:docMk/>
          <pc:sldMk cId="3520648467" sldId="567"/>
        </pc:sldMkLst>
      </pc:sldChg>
      <pc:sldChg chg="add modTransition">
        <pc:chgData name="Mathieu Coquelin" userId="455bc8f0-68f8-4a7e-a6d6-3e0be75eb5d3" providerId="ADAL" clId="{BF4EA9CF-E7B8-49CF-8ABC-EA0CBC67EA30}" dt="2024-07-26T08:33:20.374" v="388"/>
        <pc:sldMkLst>
          <pc:docMk/>
          <pc:sldMk cId="2729377168" sldId="568"/>
        </pc:sldMkLst>
      </pc:sldChg>
      <pc:sldChg chg="delSp add mod modTransition">
        <pc:chgData name="Mathieu Coquelin" userId="455bc8f0-68f8-4a7e-a6d6-3e0be75eb5d3" providerId="ADAL" clId="{BF4EA9CF-E7B8-49CF-8ABC-EA0CBC67EA30}" dt="2024-07-26T08:34:46.042" v="407" actId="478"/>
        <pc:sldMkLst>
          <pc:docMk/>
          <pc:sldMk cId="2738143081" sldId="569"/>
        </pc:sldMkLst>
      </pc:sldChg>
      <pc:sldChg chg="new mod modTransition modClrScheme chgLayout">
        <pc:chgData name="Mathieu Coquelin" userId="455bc8f0-68f8-4a7e-a6d6-3e0be75eb5d3" providerId="ADAL" clId="{BF4EA9CF-E7B8-49CF-8ABC-EA0CBC67EA30}" dt="2024-07-26T08:36:04.160" v="425"/>
        <pc:sldMkLst>
          <pc:docMk/>
          <pc:sldMk cId="2303245829" sldId="570"/>
        </pc:sldMkLst>
      </pc:sldChg>
      <pc:sldChg chg="addSp delSp modSp add mod modTransition">
        <pc:chgData name="Mathieu Coquelin" userId="455bc8f0-68f8-4a7e-a6d6-3e0be75eb5d3" providerId="ADAL" clId="{BF4EA9CF-E7B8-49CF-8ABC-EA0CBC67EA30}" dt="2024-07-26T08:36:50.802" v="440" actId="478"/>
        <pc:sldMkLst>
          <pc:docMk/>
          <pc:sldMk cId="1080596253" sldId="571"/>
        </pc:sldMkLst>
      </pc:sldChg>
      <pc:sldChg chg="addSp delSp modSp add mod modTransition">
        <pc:chgData name="Mathieu Coquelin" userId="455bc8f0-68f8-4a7e-a6d6-3e0be75eb5d3" providerId="ADAL" clId="{BF4EA9CF-E7B8-49CF-8ABC-EA0CBC67EA30}" dt="2024-07-26T08:46:30.683" v="558" actId="21"/>
        <pc:sldMkLst>
          <pc:docMk/>
          <pc:sldMk cId="2959545784" sldId="572"/>
        </pc:sldMkLst>
      </pc:sldChg>
      <pc:sldChg chg="modSp add del mod">
        <pc:chgData name="Mathieu Coquelin" userId="455bc8f0-68f8-4a7e-a6d6-3e0be75eb5d3" providerId="ADAL" clId="{BF4EA9CF-E7B8-49CF-8ABC-EA0CBC67EA30}" dt="2024-07-26T08:41:51.874" v="498" actId="2696"/>
        <pc:sldMkLst>
          <pc:docMk/>
          <pc:sldMk cId="3954345611" sldId="572"/>
        </pc:sldMkLst>
      </pc:sldChg>
      <pc:sldChg chg="add del">
        <pc:chgData name="Mathieu Coquelin" userId="455bc8f0-68f8-4a7e-a6d6-3e0be75eb5d3" providerId="ADAL" clId="{BF4EA9CF-E7B8-49CF-8ABC-EA0CBC67EA30}" dt="2024-07-26T08:46:36.088" v="559" actId="47"/>
        <pc:sldMkLst>
          <pc:docMk/>
          <pc:sldMk cId="2228984044" sldId="573"/>
        </pc:sldMkLst>
      </pc:sldChg>
      <pc:sldChg chg="addSp delSp modSp add mod modTransition">
        <pc:chgData name="Mathieu Coquelin" userId="455bc8f0-68f8-4a7e-a6d6-3e0be75eb5d3" providerId="ADAL" clId="{BF4EA9CF-E7B8-49CF-8ABC-EA0CBC67EA30}" dt="2024-07-26T08:50:08.813" v="629" actId="478"/>
        <pc:sldMkLst>
          <pc:docMk/>
          <pc:sldMk cId="1854726876" sldId="574"/>
        </pc:sldMkLst>
      </pc:sldChg>
      <pc:sldChg chg="addSp delSp modSp add mod modTransition">
        <pc:chgData name="Mathieu Coquelin" userId="455bc8f0-68f8-4a7e-a6d6-3e0be75eb5d3" providerId="ADAL" clId="{BF4EA9CF-E7B8-49CF-8ABC-EA0CBC67EA30}" dt="2024-07-26T08:51:07.010" v="643"/>
        <pc:sldMkLst>
          <pc:docMk/>
          <pc:sldMk cId="1980490609" sldId="575"/>
        </pc:sldMkLst>
      </pc:sldChg>
      <pc:sldChg chg="addSp delSp modSp add mod modTransition">
        <pc:chgData name="Mathieu Coquelin" userId="455bc8f0-68f8-4a7e-a6d6-3e0be75eb5d3" providerId="ADAL" clId="{BF4EA9CF-E7B8-49CF-8ABC-EA0CBC67EA30}" dt="2024-07-31T08:57:09.062" v="747" actId="1076"/>
        <pc:sldMkLst>
          <pc:docMk/>
          <pc:sldMk cId="1650214592" sldId="576"/>
        </pc:sldMkLst>
      </pc:sldChg>
      <pc:sldChg chg="add del">
        <pc:chgData name="Mathieu Coquelin" userId="455bc8f0-68f8-4a7e-a6d6-3e0be75eb5d3" providerId="ADAL" clId="{BF4EA9CF-E7B8-49CF-8ABC-EA0CBC67EA30}" dt="2024-07-31T09:26:34.622" v="1273" actId="2696"/>
        <pc:sldMkLst>
          <pc:docMk/>
          <pc:sldMk cId="3472614926" sldId="577"/>
        </pc:sldMkLst>
      </pc:sldChg>
      <pc:sldChg chg="delSp modSp add mod modTransition modAnim">
        <pc:chgData name="Mathieu Coquelin" userId="455bc8f0-68f8-4a7e-a6d6-3e0be75eb5d3" providerId="ADAL" clId="{BF4EA9CF-E7B8-49CF-8ABC-EA0CBC67EA30}" dt="2024-07-31T08:53:16.348" v="713"/>
        <pc:sldMkLst>
          <pc:docMk/>
          <pc:sldMk cId="369121854" sldId="578"/>
        </pc:sldMkLst>
      </pc:sldChg>
      <pc:sldChg chg="addSp delSp modSp add mod">
        <pc:chgData name="Mathieu Coquelin" userId="455bc8f0-68f8-4a7e-a6d6-3e0be75eb5d3" providerId="ADAL" clId="{BF4EA9CF-E7B8-49CF-8ABC-EA0CBC67EA30}" dt="2024-07-31T08:57:48.676" v="756" actId="167"/>
        <pc:sldMkLst>
          <pc:docMk/>
          <pc:sldMk cId="2976031918" sldId="579"/>
        </pc:sldMkLst>
      </pc:sldChg>
      <pc:sldChg chg="addSp delSp modSp add del mod modTransition modClrScheme chgLayout">
        <pc:chgData name="Mathieu Coquelin" userId="455bc8f0-68f8-4a7e-a6d6-3e0be75eb5d3" providerId="ADAL" clId="{BF4EA9CF-E7B8-49CF-8ABC-EA0CBC67EA30}" dt="2024-07-31T09:27:22.494" v="1275" actId="47"/>
        <pc:sldMkLst>
          <pc:docMk/>
          <pc:sldMk cId="1731154053" sldId="580"/>
        </pc:sldMkLst>
      </pc:sldChg>
      <pc:sldChg chg="addSp delSp modSp add mod modTransition modAnim">
        <pc:chgData name="Mathieu Coquelin" userId="455bc8f0-68f8-4a7e-a6d6-3e0be75eb5d3" providerId="ADAL" clId="{BF4EA9CF-E7B8-49CF-8ABC-EA0CBC67EA30}" dt="2024-07-31T09:09:46.505" v="973"/>
        <pc:sldMkLst>
          <pc:docMk/>
          <pc:sldMk cId="3480603290" sldId="581"/>
        </pc:sldMkLst>
      </pc:sldChg>
      <pc:sldChg chg="delSp modSp add del mod ord modClrScheme chgLayout">
        <pc:chgData name="Mathieu Coquelin" userId="455bc8f0-68f8-4a7e-a6d6-3e0be75eb5d3" providerId="ADAL" clId="{BF4EA9CF-E7B8-49CF-8ABC-EA0CBC67EA30}" dt="2024-07-31T09:16:48.005" v="993" actId="47"/>
        <pc:sldMkLst>
          <pc:docMk/>
          <pc:sldMk cId="2337708814" sldId="582"/>
        </pc:sldMkLst>
      </pc:sldChg>
      <pc:sldChg chg="addSp delSp modSp add mod modTransition modClrScheme chgLayout">
        <pc:chgData name="Mathieu Coquelin" userId="455bc8f0-68f8-4a7e-a6d6-3e0be75eb5d3" providerId="ADAL" clId="{BF4EA9CF-E7B8-49CF-8ABC-EA0CBC67EA30}" dt="2024-07-31T09:28:32.014" v="1292" actId="207"/>
        <pc:sldMkLst>
          <pc:docMk/>
          <pc:sldMk cId="25946424" sldId="583"/>
        </pc:sldMkLst>
      </pc:sldChg>
      <pc:sldChg chg="addSp delSp modSp add mod ord modTransition modClrScheme chgLayout">
        <pc:chgData name="Mathieu Coquelin" userId="455bc8f0-68f8-4a7e-a6d6-3e0be75eb5d3" providerId="ADAL" clId="{BF4EA9CF-E7B8-49CF-8ABC-EA0CBC67EA30}" dt="2024-07-31T09:28:29.194" v="1291" actId="207"/>
        <pc:sldMkLst>
          <pc:docMk/>
          <pc:sldMk cId="3911788188" sldId="584"/>
        </pc:sldMkLst>
      </pc:sldChg>
      <pc:sldChg chg="addSp delSp modSp add mod ord modTransition modClrScheme modAnim chgLayout">
        <pc:chgData name="Mathieu Coquelin" userId="455bc8f0-68f8-4a7e-a6d6-3e0be75eb5d3" providerId="ADAL" clId="{BF4EA9CF-E7B8-49CF-8ABC-EA0CBC67EA30}" dt="2024-07-31T09:30:39.630" v="1333" actId="207"/>
        <pc:sldMkLst>
          <pc:docMk/>
          <pc:sldMk cId="3298784656" sldId="585"/>
        </pc:sldMkLst>
      </pc:sldChg>
      <pc:sldChg chg="addSp delSp modSp add mod modTransition modClrScheme chgLayout">
        <pc:chgData name="Mathieu Coquelin" userId="455bc8f0-68f8-4a7e-a6d6-3e0be75eb5d3" providerId="ADAL" clId="{BF4EA9CF-E7B8-49CF-8ABC-EA0CBC67EA30}" dt="2024-07-31T09:28:26.569" v="1290" actId="207"/>
        <pc:sldMkLst>
          <pc:docMk/>
          <pc:sldMk cId="3840682410" sldId="586"/>
        </pc:sldMkLst>
      </pc:sldChg>
      <pc:sldChg chg="addSp delSp modSp add mod modTransition modClrScheme chgLayout">
        <pc:chgData name="Mathieu Coquelin" userId="455bc8f0-68f8-4a7e-a6d6-3e0be75eb5d3" providerId="ADAL" clId="{BF4EA9CF-E7B8-49CF-8ABC-EA0CBC67EA30}" dt="2024-07-31T09:28:23.854" v="1289" actId="207"/>
        <pc:sldMkLst>
          <pc:docMk/>
          <pc:sldMk cId="4042965516" sldId="587"/>
        </pc:sldMkLst>
      </pc:sldChg>
      <pc:sldMasterChg chg="modSldLayout">
        <pc:chgData name="Mathieu Coquelin" userId="455bc8f0-68f8-4a7e-a6d6-3e0be75eb5d3" providerId="ADAL" clId="{BF4EA9CF-E7B8-49CF-8ABC-EA0CBC67EA30}" dt="2024-07-31T09:10:58.758" v="979"/>
        <pc:sldMasterMkLst>
          <pc:docMk/>
          <pc:sldMasterMk cId="3376261413" sldId="2147483648"/>
        </pc:sldMasterMkLst>
        <pc:sldLayoutChg chg="addSp delSp modSp mod">
          <pc:chgData name="Mathieu Coquelin" userId="455bc8f0-68f8-4a7e-a6d6-3e0be75eb5d3" providerId="ADAL" clId="{BF4EA9CF-E7B8-49CF-8ABC-EA0CBC67EA30}" dt="2024-07-31T09:10:58.758" v="979"/>
          <pc:sldLayoutMkLst>
            <pc:docMk/>
            <pc:sldMasterMk cId="3376261413" sldId="2147483648"/>
            <pc:sldLayoutMk cId="2817813347" sldId="2147483655"/>
          </pc:sldLayoutMkLst>
        </pc:sldLayoutChg>
      </pc:sldMasterChg>
    </pc:docChg>
  </pc:docChgLst>
  <pc:docChgLst>
    <pc:chgData name="Simon Danco" userId="d2706f4f-492d-42cc-9d51-7ae5bc874577" providerId="ADAL" clId="{20DBA3E7-285D-47B8-9873-33530520F0AE}"/>
    <pc:docChg chg="modSld">
      <pc:chgData name="Simon Danco" userId="d2706f4f-492d-42cc-9d51-7ae5bc874577" providerId="ADAL" clId="{20DBA3E7-285D-47B8-9873-33530520F0AE}" dt="2025-10-29T13:24:46.010" v="1"/>
      <pc:docMkLst>
        <pc:docMk/>
      </pc:docMkLst>
      <pc:sldChg chg="modTransition">
        <pc:chgData name="Simon Danco" userId="d2706f4f-492d-42cc-9d51-7ae5bc874577" providerId="ADAL" clId="{20DBA3E7-285D-47B8-9873-33530520F0AE}" dt="2025-10-29T13:24:46.010" v="1"/>
        <pc:sldMkLst>
          <pc:docMk/>
          <pc:sldMk cId="2303245829" sldId="570"/>
        </pc:sldMkLst>
      </pc:sldChg>
      <pc:sldChg chg="modTransition">
        <pc:chgData name="Simon Danco" userId="d2706f4f-492d-42cc-9d51-7ae5bc874577" providerId="ADAL" clId="{20DBA3E7-285D-47B8-9873-33530520F0AE}" dt="2025-10-29T13:24:46.010" v="1"/>
        <pc:sldMkLst>
          <pc:docMk/>
          <pc:sldMk cId="1080596253" sldId="571"/>
        </pc:sldMkLst>
      </pc:sldChg>
      <pc:sldChg chg="modTransition">
        <pc:chgData name="Simon Danco" userId="d2706f4f-492d-42cc-9d51-7ae5bc874577" providerId="ADAL" clId="{20DBA3E7-285D-47B8-9873-33530520F0AE}" dt="2025-10-29T13:24:46.010" v="1"/>
        <pc:sldMkLst>
          <pc:docMk/>
          <pc:sldMk cId="433388397" sldId="588"/>
        </pc:sldMkLst>
      </pc:sldChg>
    </pc:docChg>
  </pc:docChgLst>
  <pc:docChgLst>
    <pc:chgData name="Mathieu Coquelin" userId="455bc8f0-68f8-4a7e-a6d6-3e0be75eb5d3" providerId="ADAL" clId="{FF340D52-E5FB-4BAB-A186-8EE2506B733D}"/>
    <pc:docChg chg="modSld">
      <pc:chgData name="Mathieu Coquelin" userId="455bc8f0-68f8-4a7e-a6d6-3e0be75eb5d3" providerId="ADAL" clId="{FF340D52-E5FB-4BAB-A186-8EE2506B733D}" dt="2025-10-29T14:33:52.403" v="1"/>
      <pc:docMkLst>
        <pc:docMk/>
      </pc:docMkLst>
      <pc:sldChg chg="modTransition">
        <pc:chgData name="Mathieu Coquelin" userId="455bc8f0-68f8-4a7e-a6d6-3e0be75eb5d3" providerId="ADAL" clId="{FF340D52-E5FB-4BAB-A186-8EE2506B733D}" dt="2025-10-29T14:33:52.403" v="1"/>
        <pc:sldMkLst>
          <pc:docMk/>
          <pc:sldMk cId="1080596253" sldId="571"/>
        </pc:sldMkLst>
      </pc:sldChg>
    </pc:docChg>
  </pc:docChgLst>
  <pc:docChgLst>
    <pc:chgData name="Derya Şahan" userId="19a37066-7b0f-46fe-8664-d33827cb6eb8" providerId="ADAL" clId="{778A84B0-8709-44FC-94C1-EE18755AB03F}"/>
    <pc:docChg chg="addSld modSld">
      <pc:chgData name="Derya Şahan" userId="19a37066-7b0f-46fe-8664-d33827cb6eb8" providerId="ADAL" clId="{778A84B0-8709-44FC-94C1-EE18755AB03F}" dt="2025-07-30T14:06:25.385" v="46" actId="20577"/>
      <pc:docMkLst>
        <pc:docMk/>
      </pc:docMkLst>
      <pc:sldChg chg="addSp modSp mod">
        <pc:chgData name="Derya Şahan" userId="19a37066-7b0f-46fe-8664-d33827cb6eb8" providerId="ADAL" clId="{778A84B0-8709-44FC-94C1-EE18755AB03F}" dt="2025-07-30T14:03:59.685" v="22" actId="1076"/>
        <pc:sldMkLst>
          <pc:docMk/>
          <pc:sldMk cId="2303245829" sldId="570"/>
        </pc:sldMkLst>
      </pc:sldChg>
      <pc:sldChg chg="modSp add mod">
        <pc:chgData name="Derya Şahan" userId="19a37066-7b0f-46fe-8664-d33827cb6eb8" providerId="ADAL" clId="{778A84B0-8709-44FC-94C1-EE18755AB03F}" dt="2025-07-30T14:06:25.385" v="46" actId="20577"/>
        <pc:sldMkLst>
          <pc:docMk/>
          <pc:sldMk cId="433388397" sldId="588"/>
        </pc:sldMkLst>
      </pc:sldChg>
    </pc:docChg>
  </pc:docChgLst>
  <pc:docChgLst>
    <pc:chgData name="Dominik Blacha" userId="cd622015-d830-4dac-bb0c-f0bf1f5f0009" providerId="ADAL" clId="{C48963B2-231F-4449-8DA0-DF7B39C533D2}"/>
    <pc:docChg chg="modSld">
      <pc:chgData name="Dominik Blacha" userId="cd622015-d830-4dac-bb0c-f0bf1f5f0009" providerId="ADAL" clId="{C48963B2-231F-4449-8DA0-DF7B39C533D2}" dt="2025-04-07T13:47:57.461" v="1" actId="1076"/>
      <pc:docMkLst>
        <pc:docMk/>
      </pc:docMkLst>
      <pc:sldChg chg="modSp mod modAnim">
        <pc:chgData name="Dominik Blacha" userId="cd622015-d830-4dac-bb0c-f0bf1f5f0009" providerId="ADAL" clId="{C48963B2-231F-4449-8DA0-DF7B39C533D2}" dt="2025-04-07T13:47:57.461" v="1" actId="1076"/>
        <pc:sldMkLst>
          <pc:docMk/>
          <pc:sldMk cId="369121854" sldId="578"/>
        </pc:sldMkLst>
      </pc:sldChg>
    </pc:docChg>
  </pc:docChgLst>
  <pc:docChgLst>
    <pc:chgData name="Mathieu Coquelin" userId="455bc8f0-68f8-4a7e-a6d6-3e0be75eb5d3" providerId="ADAL" clId="{19685B13-0AFC-4FBA-99ED-E4C79B64FC92}"/>
    <pc:docChg chg="custSel addSld delSld modSld">
      <pc:chgData name="Mathieu Coquelin" userId="455bc8f0-68f8-4a7e-a6d6-3e0be75eb5d3" providerId="ADAL" clId="{19685B13-0AFC-4FBA-99ED-E4C79B64FC92}" dt="2025-08-14T07:02:21.019" v="79" actId="478"/>
      <pc:docMkLst>
        <pc:docMk/>
      </pc:docMkLst>
      <pc:sldChg chg="delSp modSp mod">
        <pc:chgData name="Mathieu Coquelin" userId="455bc8f0-68f8-4a7e-a6d6-3e0be75eb5d3" providerId="ADAL" clId="{19685B13-0AFC-4FBA-99ED-E4C79B64FC92}" dt="2025-08-13T14:31:14.059" v="71" actId="1076"/>
        <pc:sldMkLst>
          <pc:docMk/>
          <pc:sldMk cId="3836596990" sldId="256"/>
        </pc:sldMkLst>
      </pc:sldChg>
      <pc:sldChg chg="add del mod modClrScheme chgLayout">
        <pc:chgData name="Mathieu Coquelin" userId="455bc8f0-68f8-4a7e-a6d6-3e0be75eb5d3" providerId="ADAL" clId="{19685B13-0AFC-4FBA-99ED-E4C79B64FC92}" dt="2025-08-13T10:21:35.905" v="6" actId="700"/>
        <pc:sldMkLst>
          <pc:docMk/>
          <pc:sldMk cId="531917835" sldId="455"/>
        </pc:sldMkLst>
      </pc:sldChg>
      <pc:sldChg chg="add del mod modClrScheme chgLayout">
        <pc:chgData name="Mathieu Coquelin" userId="455bc8f0-68f8-4a7e-a6d6-3e0be75eb5d3" providerId="ADAL" clId="{19685B13-0AFC-4FBA-99ED-E4C79B64FC92}" dt="2025-08-13T10:21:35.905" v="6" actId="700"/>
        <pc:sldMkLst>
          <pc:docMk/>
          <pc:sldMk cId="77638694" sldId="457"/>
        </pc:sldMkLst>
      </pc:sldChg>
      <pc:sldChg chg="add del mod modClrScheme chgLayout">
        <pc:chgData name="Mathieu Coquelin" userId="455bc8f0-68f8-4a7e-a6d6-3e0be75eb5d3" providerId="ADAL" clId="{19685B13-0AFC-4FBA-99ED-E4C79B64FC92}" dt="2025-08-13T10:21:35.905" v="6" actId="700"/>
        <pc:sldMkLst>
          <pc:docMk/>
          <pc:sldMk cId="198373599" sldId="458"/>
        </pc:sldMkLst>
      </pc:sldChg>
      <pc:sldChg chg="add del mod modClrScheme chgLayout">
        <pc:chgData name="Mathieu Coquelin" userId="455bc8f0-68f8-4a7e-a6d6-3e0be75eb5d3" providerId="ADAL" clId="{19685B13-0AFC-4FBA-99ED-E4C79B64FC92}" dt="2025-08-13T10:21:35.905" v="6" actId="700"/>
        <pc:sldMkLst>
          <pc:docMk/>
          <pc:sldMk cId="4290327853" sldId="459"/>
        </pc:sldMkLst>
      </pc:sldChg>
      <pc:sldChg chg="add del mod modClrScheme chgLayout">
        <pc:chgData name="Mathieu Coquelin" userId="455bc8f0-68f8-4a7e-a6d6-3e0be75eb5d3" providerId="ADAL" clId="{19685B13-0AFC-4FBA-99ED-E4C79B64FC92}" dt="2025-08-13T10:21:35.905" v="6" actId="700"/>
        <pc:sldMkLst>
          <pc:docMk/>
          <pc:sldMk cId="1749423627" sldId="460"/>
        </pc:sldMkLst>
      </pc:sldChg>
      <pc:sldChg chg="del">
        <pc:chgData name="Mathieu Coquelin" userId="455bc8f0-68f8-4a7e-a6d6-3e0be75eb5d3" providerId="ADAL" clId="{19685B13-0AFC-4FBA-99ED-E4C79B64FC92}" dt="2025-08-13T10:21:28.845" v="4" actId="47"/>
        <pc:sldMkLst>
          <pc:docMk/>
          <pc:sldMk cId="541334783" sldId="461"/>
        </pc:sldMkLst>
      </pc:sldChg>
      <pc:sldChg chg="modTransition">
        <pc:chgData name="Mathieu Coquelin" userId="455bc8f0-68f8-4a7e-a6d6-3e0be75eb5d3" providerId="ADAL" clId="{19685B13-0AFC-4FBA-99ED-E4C79B64FC92}" dt="2025-08-13T10:23:06.503" v="41"/>
        <pc:sldMkLst>
          <pc:docMk/>
          <pc:sldMk cId="2442678566" sldId="473"/>
        </pc:sldMkLst>
      </pc:sldChg>
      <pc:sldChg chg="add del mod modClrScheme chgLayout">
        <pc:chgData name="Mathieu Coquelin" userId="455bc8f0-68f8-4a7e-a6d6-3e0be75eb5d3" providerId="ADAL" clId="{19685B13-0AFC-4FBA-99ED-E4C79B64FC92}" dt="2025-08-13T10:21:35.905" v="6" actId="700"/>
        <pc:sldMkLst>
          <pc:docMk/>
          <pc:sldMk cId="167050039" sldId="489"/>
        </pc:sldMkLst>
      </pc:sldChg>
      <pc:sldChg chg="add del mod modClrScheme chgLayout">
        <pc:chgData name="Mathieu Coquelin" userId="455bc8f0-68f8-4a7e-a6d6-3e0be75eb5d3" providerId="ADAL" clId="{19685B13-0AFC-4FBA-99ED-E4C79B64FC92}" dt="2025-08-13T10:21:35.905" v="6" actId="700"/>
        <pc:sldMkLst>
          <pc:docMk/>
          <pc:sldMk cId="4172560505" sldId="490"/>
        </pc:sldMkLst>
      </pc:sldChg>
      <pc:sldChg chg="mod modClrScheme chgLayout">
        <pc:chgData name="Mathieu Coquelin" userId="455bc8f0-68f8-4a7e-a6d6-3e0be75eb5d3" providerId="ADAL" clId="{19685B13-0AFC-4FBA-99ED-E4C79B64FC92}" dt="2025-08-13T10:23:25.660" v="42" actId="700"/>
        <pc:sldMkLst>
          <pc:docMk/>
          <pc:sldMk cId="1627325715" sldId="491"/>
        </pc:sldMkLst>
      </pc:sldChg>
      <pc:sldChg chg="mod modClrScheme chgLayout">
        <pc:chgData name="Mathieu Coquelin" userId="455bc8f0-68f8-4a7e-a6d6-3e0be75eb5d3" providerId="ADAL" clId="{19685B13-0AFC-4FBA-99ED-E4C79B64FC92}" dt="2025-08-13T10:23:25.660" v="42" actId="700"/>
        <pc:sldMkLst>
          <pc:docMk/>
          <pc:sldMk cId="1257307020" sldId="492"/>
        </pc:sldMkLst>
      </pc:sldChg>
      <pc:sldChg chg="delSp mod modClrScheme chgLayout">
        <pc:chgData name="Mathieu Coquelin" userId="455bc8f0-68f8-4a7e-a6d6-3e0be75eb5d3" providerId="ADAL" clId="{19685B13-0AFC-4FBA-99ED-E4C79B64FC92}" dt="2025-08-14T07:01:27.909" v="78" actId="478"/>
        <pc:sldMkLst>
          <pc:docMk/>
          <pc:sldMk cId="228972139" sldId="493"/>
        </pc:sldMkLst>
      </pc:sldChg>
      <pc:sldChg chg="mod modTransition modClrScheme chgLayout">
        <pc:chgData name="Mathieu Coquelin" userId="455bc8f0-68f8-4a7e-a6d6-3e0be75eb5d3" providerId="ADAL" clId="{19685B13-0AFC-4FBA-99ED-E4C79B64FC92}" dt="2025-08-13T10:28:25.946" v="70"/>
        <pc:sldMkLst>
          <pc:docMk/>
          <pc:sldMk cId="3931904960" sldId="494"/>
        </pc:sldMkLst>
      </pc:sldChg>
      <pc:sldChg chg="mod modClrScheme chgLayout">
        <pc:chgData name="Mathieu Coquelin" userId="455bc8f0-68f8-4a7e-a6d6-3e0be75eb5d3" providerId="ADAL" clId="{19685B13-0AFC-4FBA-99ED-E4C79B64FC92}" dt="2025-08-13T10:23:25.660" v="42" actId="700"/>
        <pc:sldMkLst>
          <pc:docMk/>
          <pc:sldMk cId="3442466017" sldId="495"/>
        </pc:sldMkLst>
      </pc:sldChg>
      <pc:sldChg chg="mod modClrScheme chgLayout">
        <pc:chgData name="Mathieu Coquelin" userId="455bc8f0-68f8-4a7e-a6d6-3e0be75eb5d3" providerId="ADAL" clId="{19685B13-0AFC-4FBA-99ED-E4C79B64FC92}" dt="2025-08-13T10:23:25.660" v="42" actId="700"/>
        <pc:sldMkLst>
          <pc:docMk/>
          <pc:sldMk cId="944223722" sldId="499"/>
        </pc:sldMkLst>
      </pc:sldChg>
      <pc:sldChg chg="delSp mod modClrScheme chgLayout">
        <pc:chgData name="Mathieu Coquelin" userId="455bc8f0-68f8-4a7e-a6d6-3e0be75eb5d3" providerId="ADAL" clId="{19685B13-0AFC-4FBA-99ED-E4C79B64FC92}" dt="2025-08-14T07:02:21.019" v="79" actId="478"/>
        <pc:sldMkLst>
          <pc:docMk/>
          <pc:sldMk cId="3286670305" sldId="500"/>
        </pc:sldMkLst>
      </pc:sldChg>
      <pc:sldChg chg="mod modClrScheme chgLayout">
        <pc:chgData name="Mathieu Coquelin" userId="455bc8f0-68f8-4a7e-a6d6-3e0be75eb5d3" providerId="ADAL" clId="{19685B13-0AFC-4FBA-99ED-E4C79B64FC92}" dt="2025-08-13T10:23:25.660" v="42" actId="700"/>
        <pc:sldMkLst>
          <pc:docMk/>
          <pc:sldMk cId="334155197" sldId="509"/>
        </pc:sldMkLst>
      </pc:sldChg>
      <pc:sldChg chg="mod modClrScheme chgLayout">
        <pc:chgData name="Mathieu Coquelin" userId="455bc8f0-68f8-4a7e-a6d6-3e0be75eb5d3" providerId="ADAL" clId="{19685B13-0AFC-4FBA-99ED-E4C79B64FC92}" dt="2025-08-13T10:23:25.660" v="42" actId="700"/>
        <pc:sldMkLst>
          <pc:docMk/>
          <pc:sldMk cId="3711867318" sldId="514"/>
        </pc:sldMkLst>
      </pc:sldChg>
      <pc:sldChg chg="mod modClrScheme chgLayout">
        <pc:chgData name="Mathieu Coquelin" userId="455bc8f0-68f8-4a7e-a6d6-3e0be75eb5d3" providerId="ADAL" clId="{19685B13-0AFC-4FBA-99ED-E4C79B64FC92}" dt="2025-08-13T10:23:25.660" v="42" actId="700"/>
        <pc:sldMkLst>
          <pc:docMk/>
          <pc:sldMk cId="133585388" sldId="515"/>
        </pc:sldMkLst>
      </pc:sldChg>
      <pc:sldChg chg="mod modClrScheme chgLayout">
        <pc:chgData name="Mathieu Coquelin" userId="455bc8f0-68f8-4a7e-a6d6-3e0be75eb5d3" providerId="ADAL" clId="{19685B13-0AFC-4FBA-99ED-E4C79B64FC92}" dt="2025-08-13T10:23:25.660" v="42" actId="700"/>
        <pc:sldMkLst>
          <pc:docMk/>
          <pc:sldMk cId="3591533914" sldId="516"/>
        </pc:sldMkLst>
      </pc:sldChg>
      <pc:sldChg chg="mod modClrScheme chgLayout">
        <pc:chgData name="Mathieu Coquelin" userId="455bc8f0-68f8-4a7e-a6d6-3e0be75eb5d3" providerId="ADAL" clId="{19685B13-0AFC-4FBA-99ED-E4C79B64FC92}" dt="2025-08-13T10:23:25.660" v="42" actId="700"/>
        <pc:sldMkLst>
          <pc:docMk/>
          <pc:sldMk cId="3905958317" sldId="517"/>
        </pc:sldMkLst>
      </pc:sldChg>
      <pc:sldChg chg="mod modClrScheme chgLayout">
        <pc:chgData name="Mathieu Coquelin" userId="455bc8f0-68f8-4a7e-a6d6-3e0be75eb5d3" providerId="ADAL" clId="{19685B13-0AFC-4FBA-99ED-E4C79B64FC92}" dt="2025-08-13T10:23:25.660" v="42" actId="700"/>
        <pc:sldMkLst>
          <pc:docMk/>
          <pc:sldMk cId="1763493960" sldId="519"/>
        </pc:sldMkLst>
      </pc:sldChg>
      <pc:sldChg chg="mod modClrScheme chgLayout">
        <pc:chgData name="Mathieu Coquelin" userId="455bc8f0-68f8-4a7e-a6d6-3e0be75eb5d3" providerId="ADAL" clId="{19685B13-0AFC-4FBA-99ED-E4C79B64FC92}" dt="2025-08-13T10:23:25.660" v="42" actId="700"/>
        <pc:sldMkLst>
          <pc:docMk/>
          <pc:sldMk cId="1362289374" sldId="520"/>
        </pc:sldMkLst>
      </pc:sldChg>
      <pc:sldChg chg="mod modClrScheme chgLayout">
        <pc:chgData name="Mathieu Coquelin" userId="455bc8f0-68f8-4a7e-a6d6-3e0be75eb5d3" providerId="ADAL" clId="{19685B13-0AFC-4FBA-99ED-E4C79B64FC92}" dt="2025-08-13T10:23:25.660" v="42" actId="700"/>
        <pc:sldMkLst>
          <pc:docMk/>
          <pc:sldMk cId="1873230603" sldId="521"/>
        </pc:sldMkLst>
      </pc:sldChg>
      <pc:sldChg chg="add mod modClrScheme chgLayout">
        <pc:chgData name="Mathieu Coquelin" userId="455bc8f0-68f8-4a7e-a6d6-3e0be75eb5d3" providerId="ADAL" clId="{19685B13-0AFC-4FBA-99ED-E4C79B64FC92}" dt="2025-08-14T06:28:41.120" v="74" actId="700"/>
        <pc:sldMkLst>
          <pc:docMk/>
          <pc:sldMk cId="2483642840" sldId="523"/>
        </pc:sldMkLst>
      </pc:sldChg>
      <pc:sldChg chg="modSp mod modClrScheme chgLayout">
        <pc:chgData name="Mathieu Coquelin" userId="455bc8f0-68f8-4a7e-a6d6-3e0be75eb5d3" providerId="ADAL" clId="{19685B13-0AFC-4FBA-99ED-E4C79B64FC92}" dt="2025-08-13T10:25:50.634" v="58" actId="207"/>
        <pc:sldMkLst>
          <pc:docMk/>
          <pc:sldMk cId="1309083472" sldId="525"/>
        </pc:sldMkLst>
      </pc:sldChg>
      <pc:sldChg chg="mod modClrScheme chgLayout">
        <pc:chgData name="Mathieu Coquelin" userId="455bc8f0-68f8-4a7e-a6d6-3e0be75eb5d3" providerId="ADAL" clId="{19685B13-0AFC-4FBA-99ED-E4C79B64FC92}" dt="2025-08-13T10:23:25.660" v="42" actId="700"/>
        <pc:sldMkLst>
          <pc:docMk/>
          <pc:sldMk cId="3631348154" sldId="528"/>
        </pc:sldMkLst>
      </pc:sldChg>
      <pc:sldChg chg="mod modClrScheme chgLayout">
        <pc:chgData name="Mathieu Coquelin" userId="455bc8f0-68f8-4a7e-a6d6-3e0be75eb5d3" providerId="ADAL" clId="{19685B13-0AFC-4FBA-99ED-E4C79B64FC92}" dt="2025-08-13T10:23:25.660" v="42" actId="700"/>
        <pc:sldMkLst>
          <pc:docMk/>
          <pc:sldMk cId="1103346734" sldId="530"/>
        </pc:sldMkLst>
      </pc:sldChg>
      <pc:sldChg chg="modSp mod modClrScheme chgLayout">
        <pc:chgData name="Mathieu Coquelin" userId="455bc8f0-68f8-4a7e-a6d6-3e0be75eb5d3" providerId="ADAL" clId="{19685B13-0AFC-4FBA-99ED-E4C79B64FC92}" dt="2025-08-13T10:24:35.078" v="47" actId="207"/>
        <pc:sldMkLst>
          <pc:docMk/>
          <pc:sldMk cId="1666776115" sldId="532"/>
        </pc:sldMkLst>
      </pc:sldChg>
      <pc:sldChg chg="mod modClrScheme chgLayout">
        <pc:chgData name="Mathieu Coquelin" userId="455bc8f0-68f8-4a7e-a6d6-3e0be75eb5d3" providerId="ADAL" clId="{19685B13-0AFC-4FBA-99ED-E4C79B64FC92}" dt="2025-08-13T10:23:25.660" v="42" actId="700"/>
        <pc:sldMkLst>
          <pc:docMk/>
          <pc:sldMk cId="3990809094" sldId="536"/>
        </pc:sldMkLst>
      </pc:sldChg>
      <pc:sldChg chg="modSp add mod modClrScheme chgLayout">
        <pc:chgData name="Mathieu Coquelin" userId="455bc8f0-68f8-4a7e-a6d6-3e0be75eb5d3" providerId="ADAL" clId="{19685B13-0AFC-4FBA-99ED-E4C79B64FC92}" dt="2025-08-13T10:22:35.117" v="40" actId="18131"/>
        <pc:sldMkLst>
          <pc:docMk/>
          <pc:sldMk cId="1432610558" sldId="537"/>
        </pc:sldMkLst>
      </pc:sldChg>
      <pc:sldChg chg="mod modClrScheme chgLayout">
        <pc:chgData name="Mathieu Coquelin" userId="455bc8f0-68f8-4a7e-a6d6-3e0be75eb5d3" providerId="ADAL" clId="{19685B13-0AFC-4FBA-99ED-E4C79B64FC92}" dt="2025-08-13T10:23:25.660" v="42" actId="700"/>
        <pc:sldMkLst>
          <pc:docMk/>
          <pc:sldMk cId="2111236076" sldId="538"/>
        </pc:sldMkLst>
      </pc:sldChg>
      <pc:sldChg chg="mod modClrScheme chgLayout">
        <pc:chgData name="Mathieu Coquelin" userId="455bc8f0-68f8-4a7e-a6d6-3e0be75eb5d3" providerId="ADAL" clId="{19685B13-0AFC-4FBA-99ED-E4C79B64FC92}" dt="2025-08-13T10:23:25.660" v="42" actId="700"/>
        <pc:sldMkLst>
          <pc:docMk/>
          <pc:sldMk cId="1620458499" sldId="540"/>
        </pc:sldMkLst>
      </pc:sldChg>
      <pc:sldChg chg="mod modClrScheme chgLayout">
        <pc:chgData name="Mathieu Coquelin" userId="455bc8f0-68f8-4a7e-a6d6-3e0be75eb5d3" providerId="ADAL" clId="{19685B13-0AFC-4FBA-99ED-E4C79B64FC92}" dt="2025-08-13T10:23:25.660" v="42" actId="700"/>
        <pc:sldMkLst>
          <pc:docMk/>
          <pc:sldMk cId="211326635" sldId="561"/>
        </pc:sldMkLst>
      </pc:sldChg>
      <pc:sldChg chg="mod modClrScheme chgLayout">
        <pc:chgData name="Mathieu Coquelin" userId="455bc8f0-68f8-4a7e-a6d6-3e0be75eb5d3" providerId="ADAL" clId="{19685B13-0AFC-4FBA-99ED-E4C79B64FC92}" dt="2025-08-13T10:23:25.660" v="42" actId="700"/>
        <pc:sldMkLst>
          <pc:docMk/>
          <pc:sldMk cId="4075730127" sldId="562"/>
        </pc:sldMkLst>
      </pc:sldChg>
      <pc:sldChg chg="mod modClrScheme chgLayout">
        <pc:chgData name="Mathieu Coquelin" userId="455bc8f0-68f8-4a7e-a6d6-3e0be75eb5d3" providerId="ADAL" clId="{19685B13-0AFC-4FBA-99ED-E4C79B64FC92}" dt="2025-08-13T10:23:25.660" v="42" actId="700"/>
        <pc:sldMkLst>
          <pc:docMk/>
          <pc:sldMk cId="2527502629" sldId="563"/>
        </pc:sldMkLst>
      </pc:sldChg>
      <pc:sldChg chg="mod modClrScheme chgLayout">
        <pc:chgData name="Mathieu Coquelin" userId="455bc8f0-68f8-4a7e-a6d6-3e0be75eb5d3" providerId="ADAL" clId="{19685B13-0AFC-4FBA-99ED-E4C79B64FC92}" dt="2025-08-13T10:23:25.660" v="42" actId="700"/>
        <pc:sldMkLst>
          <pc:docMk/>
          <pc:sldMk cId="1057222020" sldId="564"/>
        </pc:sldMkLst>
      </pc:sldChg>
      <pc:sldChg chg="mod modClrScheme chgLayout">
        <pc:chgData name="Mathieu Coquelin" userId="455bc8f0-68f8-4a7e-a6d6-3e0be75eb5d3" providerId="ADAL" clId="{19685B13-0AFC-4FBA-99ED-E4C79B64FC92}" dt="2025-08-13T10:23:25.660" v="42" actId="700"/>
        <pc:sldMkLst>
          <pc:docMk/>
          <pc:sldMk cId="2891358560" sldId="565"/>
        </pc:sldMkLst>
      </pc:sldChg>
      <pc:sldChg chg="mod modClrScheme chgLayout">
        <pc:chgData name="Mathieu Coquelin" userId="455bc8f0-68f8-4a7e-a6d6-3e0be75eb5d3" providerId="ADAL" clId="{19685B13-0AFC-4FBA-99ED-E4C79B64FC92}" dt="2025-08-13T10:23:25.660" v="42" actId="700"/>
        <pc:sldMkLst>
          <pc:docMk/>
          <pc:sldMk cId="3416049025" sldId="566"/>
        </pc:sldMkLst>
      </pc:sldChg>
      <pc:sldChg chg="mod modClrScheme chgLayout">
        <pc:chgData name="Mathieu Coquelin" userId="455bc8f0-68f8-4a7e-a6d6-3e0be75eb5d3" providerId="ADAL" clId="{19685B13-0AFC-4FBA-99ED-E4C79B64FC92}" dt="2025-08-13T10:23:25.660" v="42" actId="700"/>
        <pc:sldMkLst>
          <pc:docMk/>
          <pc:sldMk cId="2729377168" sldId="568"/>
        </pc:sldMkLst>
      </pc:sldChg>
      <pc:sldChg chg="mod modClrScheme chgLayout">
        <pc:chgData name="Mathieu Coquelin" userId="455bc8f0-68f8-4a7e-a6d6-3e0be75eb5d3" providerId="ADAL" clId="{19685B13-0AFC-4FBA-99ED-E4C79B64FC92}" dt="2025-08-13T10:23:25.660" v="42" actId="700"/>
        <pc:sldMkLst>
          <pc:docMk/>
          <pc:sldMk cId="2738143081" sldId="569"/>
        </pc:sldMkLst>
      </pc:sldChg>
      <pc:sldChg chg="mod modClrScheme chgLayout">
        <pc:chgData name="Mathieu Coquelin" userId="455bc8f0-68f8-4a7e-a6d6-3e0be75eb5d3" providerId="ADAL" clId="{19685B13-0AFC-4FBA-99ED-E4C79B64FC92}" dt="2025-08-13T10:23:25.660" v="42" actId="700"/>
        <pc:sldMkLst>
          <pc:docMk/>
          <pc:sldMk cId="2303245829" sldId="570"/>
        </pc:sldMkLst>
      </pc:sldChg>
      <pc:sldChg chg="mod modClrScheme chgLayout">
        <pc:chgData name="Mathieu Coquelin" userId="455bc8f0-68f8-4a7e-a6d6-3e0be75eb5d3" providerId="ADAL" clId="{19685B13-0AFC-4FBA-99ED-E4C79B64FC92}" dt="2025-08-13T10:23:25.660" v="42" actId="700"/>
        <pc:sldMkLst>
          <pc:docMk/>
          <pc:sldMk cId="1080596253" sldId="571"/>
        </pc:sldMkLst>
      </pc:sldChg>
      <pc:sldChg chg="modSp mod modClrScheme chgLayout">
        <pc:chgData name="Mathieu Coquelin" userId="455bc8f0-68f8-4a7e-a6d6-3e0be75eb5d3" providerId="ADAL" clId="{19685B13-0AFC-4FBA-99ED-E4C79B64FC92}" dt="2025-08-13T10:25:39.139" v="56" actId="207"/>
        <pc:sldMkLst>
          <pc:docMk/>
          <pc:sldMk cId="2959545784" sldId="572"/>
        </pc:sldMkLst>
      </pc:sldChg>
      <pc:sldChg chg="mod modClrScheme chgLayout">
        <pc:chgData name="Mathieu Coquelin" userId="455bc8f0-68f8-4a7e-a6d6-3e0be75eb5d3" providerId="ADAL" clId="{19685B13-0AFC-4FBA-99ED-E4C79B64FC92}" dt="2025-08-13T10:23:25.660" v="42" actId="700"/>
        <pc:sldMkLst>
          <pc:docMk/>
          <pc:sldMk cId="1854726876" sldId="574"/>
        </pc:sldMkLst>
      </pc:sldChg>
      <pc:sldChg chg="mod modClrScheme chgLayout">
        <pc:chgData name="Mathieu Coquelin" userId="455bc8f0-68f8-4a7e-a6d6-3e0be75eb5d3" providerId="ADAL" clId="{19685B13-0AFC-4FBA-99ED-E4C79B64FC92}" dt="2025-08-13T10:23:25.660" v="42" actId="700"/>
        <pc:sldMkLst>
          <pc:docMk/>
          <pc:sldMk cId="1980490609" sldId="575"/>
        </pc:sldMkLst>
      </pc:sldChg>
      <pc:sldChg chg="addSp delSp modSp mod modClrScheme chgLayout">
        <pc:chgData name="Mathieu Coquelin" userId="455bc8f0-68f8-4a7e-a6d6-3e0be75eb5d3" providerId="ADAL" clId="{19685B13-0AFC-4FBA-99ED-E4C79B64FC92}" dt="2025-08-13T10:27:14.863" v="65" actId="1076"/>
        <pc:sldMkLst>
          <pc:docMk/>
          <pc:sldMk cId="1650214592" sldId="576"/>
        </pc:sldMkLst>
      </pc:sldChg>
      <pc:sldChg chg="modSp mod modClrScheme chgLayout">
        <pc:chgData name="Mathieu Coquelin" userId="455bc8f0-68f8-4a7e-a6d6-3e0be75eb5d3" providerId="ADAL" clId="{19685B13-0AFC-4FBA-99ED-E4C79B64FC92}" dt="2025-08-13T10:24:45.677" v="49" actId="207"/>
        <pc:sldMkLst>
          <pc:docMk/>
          <pc:sldMk cId="369121854" sldId="578"/>
        </pc:sldMkLst>
      </pc:sldChg>
      <pc:sldChg chg="modSp mod modClrScheme chgLayout">
        <pc:chgData name="Mathieu Coquelin" userId="455bc8f0-68f8-4a7e-a6d6-3e0be75eb5d3" providerId="ADAL" clId="{19685B13-0AFC-4FBA-99ED-E4C79B64FC92}" dt="2025-08-13T10:27:51.971" v="68" actId="1076"/>
        <pc:sldMkLst>
          <pc:docMk/>
          <pc:sldMk cId="2976031918" sldId="579"/>
        </pc:sldMkLst>
      </pc:sldChg>
      <pc:sldChg chg="mod modClrScheme chgLayout">
        <pc:chgData name="Mathieu Coquelin" userId="455bc8f0-68f8-4a7e-a6d6-3e0be75eb5d3" providerId="ADAL" clId="{19685B13-0AFC-4FBA-99ED-E4C79B64FC92}" dt="2025-08-13T10:23:25.660" v="42" actId="700"/>
        <pc:sldMkLst>
          <pc:docMk/>
          <pc:sldMk cId="25946424" sldId="583"/>
        </pc:sldMkLst>
      </pc:sldChg>
      <pc:sldChg chg="mod modClrScheme chgLayout">
        <pc:chgData name="Mathieu Coquelin" userId="455bc8f0-68f8-4a7e-a6d6-3e0be75eb5d3" providerId="ADAL" clId="{19685B13-0AFC-4FBA-99ED-E4C79B64FC92}" dt="2025-08-13T10:23:25.660" v="42" actId="700"/>
        <pc:sldMkLst>
          <pc:docMk/>
          <pc:sldMk cId="3911788188" sldId="584"/>
        </pc:sldMkLst>
      </pc:sldChg>
      <pc:sldChg chg="mod modClrScheme chgLayout">
        <pc:chgData name="Mathieu Coquelin" userId="455bc8f0-68f8-4a7e-a6d6-3e0be75eb5d3" providerId="ADAL" clId="{19685B13-0AFC-4FBA-99ED-E4C79B64FC92}" dt="2025-08-13T10:23:25.660" v="42" actId="700"/>
        <pc:sldMkLst>
          <pc:docMk/>
          <pc:sldMk cId="3298784656" sldId="585"/>
        </pc:sldMkLst>
      </pc:sldChg>
      <pc:sldChg chg="mod modClrScheme chgLayout">
        <pc:chgData name="Mathieu Coquelin" userId="455bc8f0-68f8-4a7e-a6d6-3e0be75eb5d3" providerId="ADAL" clId="{19685B13-0AFC-4FBA-99ED-E4C79B64FC92}" dt="2025-08-13T10:23:25.660" v="42" actId="700"/>
        <pc:sldMkLst>
          <pc:docMk/>
          <pc:sldMk cId="3840682410" sldId="586"/>
        </pc:sldMkLst>
      </pc:sldChg>
      <pc:sldChg chg="mod modClrScheme chgLayout">
        <pc:chgData name="Mathieu Coquelin" userId="455bc8f0-68f8-4a7e-a6d6-3e0be75eb5d3" providerId="ADAL" clId="{19685B13-0AFC-4FBA-99ED-E4C79B64FC92}" dt="2025-08-13T10:23:25.660" v="42" actId="700"/>
        <pc:sldMkLst>
          <pc:docMk/>
          <pc:sldMk cId="4042965516" sldId="587"/>
        </pc:sldMkLst>
      </pc:sldChg>
      <pc:sldChg chg="mod modClrScheme chgLayout">
        <pc:chgData name="Mathieu Coquelin" userId="455bc8f0-68f8-4a7e-a6d6-3e0be75eb5d3" providerId="ADAL" clId="{19685B13-0AFC-4FBA-99ED-E4C79B64FC92}" dt="2025-08-13T10:23:25.660" v="42" actId="700"/>
        <pc:sldMkLst>
          <pc:docMk/>
          <pc:sldMk cId="433388397" sldId="588"/>
        </pc:sldMkLst>
      </pc:sldChg>
      <pc:sldChg chg="add del mod modClrScheme chgLayout">
        <pc:chgData name="Mathieu Coquelin" userId="455bc8f0-68f8-4a7e-a6d6-3e0be75eb5d3" providerId="ADAL" clId="{19685B13-0AFC-4FBA-99ED-E4C79B64FC92}" dt="2025-08-14T06:28:33.306" v="73" actId="47"/>
        <pc:sldMkLst>
          <pc:docMk/>
          <pc:sldMk cId="1896487276" sldId="589"/>
        </pc:sldMkLst>
      </pc:sldChg>
      <pc:sldChg chg="add">
        <pc:chgData name="Mathieu Coquelin" userId="455bc8f0-68f8-4a7e-a6d6-3e0be75eb5d3" providerId="ADAL" clId="{19685B13-0AFC-4FBA-99ED-E4C79B64FC92}" dt="2025-08-14T06:28:29.579" v="72"/>
        <pc:sldMkLst>
          <pc:docMk/>
          <pc:sldMk cId="2677965089" sldId="590"/>
        </pc:sldMkLst>
      </pc:sldChg>
      <pc:sldChg chg="add">
        <pc:chgData name="Mathieu Coquelin" userId="455bc8f0-68f8-4a7e-a6d6-3e0be75eb5d3" providerId="ADAL" clId="{19685B13-0AFC-4FBA-99ED-E4C79B64FC92}" dt="2025-08-14T06:28:29.579" v="72"/>
        <pc:sldMkLst>
          <pc:docMk/>
          <pc:sldMk cId="3665527829" sldId="591"/>
        </pc:sldMkLst>
      </pc:sldChg>
      <pc:sldChg chg="delSp add mod">
        <pc:chgData name="Mathieu Coquelin" userId="455bc8f0-68f8-4a7e-a6d6-3e0be75eb5d3" providerId="ADAL" clId="{19685B13-0AFC-4FBA-99ED-E4C79B64FC92}" dt="2025-08-14T07:01:17.600" v="76" actId="478"/>
        <pc:sldMkLst>
          <pc:docMk/>
          <pc:sldMk cId="3886709981" sldId="592"/>
        </pc:sldMkLst>
      </pc:sldChg>
    </pc:docChg>
  </pc:docChgLst>
  <pc:docChgLst>
    <pc:chgData name="Derya Şahan" userId="19a37066-7b0f-46fe-8664-d33827cb6eb8" providerId="ADAL" clId="{1B9B3D09-47BE-48CC-B2E1-14EE8FAC3DA3}"/>
    <pc:docChg chg="custSel delSld modSld sldOrd">
      <pc:chgData name="Derya Şahan" userId="19a37066-7b0f-46fe-8664-d33827cb6eb8" providerId="ADAL" clId="{1B9B3D09-47BE-48CC-B2E1-14EE8FAC3DA3}" dt="2024-07-31T09:40:01.818" v="69" actId="20577"/>
      <pc:docMkLst>
        <pc:docMk/>
      </pc:docMkLst>
      <pc:sldChg chg="modNotesTx">
        <pc:chgData name="Derya Şahan" userId="19a37066-7b0f-46fe-8664-d33827cb6eb8" providerId="ADAL" clId="{1B9B3D09-47BE-48CC-B2E1-14EE8FAC3DA3}" dt="2024-07-31T09:40:01.818" v="69" actId="20577"/>
        <pc:sldMkLst>
          <pc:docMk/>
          <pc:sldMk cId="3931904960" sldId="494"/>
        </pc:sldMkLst>
      </pc:sldChg>
      <pc:sldChg chg="addSp mod">
        <pc:chgData name="Derya Şahan" userId="19a37066-7b0f-46fe-8664-d33827cb6eb8" providerId="ADAL" clId="{1B9B3D09-47BE-48CC-B2E1-14EE8FAC3DA3}" dt="2024-07-31T09:05:09.801" v="4" actId="22"/>
        <pc:sldMkLst>
          <pc:docMk/>
          <pc:sldMk cId="3990809094" sldId="536"/>
        </pc:sldMkLst>
      </pc:sldChg>
      <pc:sldChg chg="ord">
        <pc:chgData name="Derya Şahan" userId="19a37066-7b0f-46fe-8664-d33827cb6eb8" providerId="ADAL" clId="{1B9B3D09-47BE-48CC-B2E1-14EE8FAC3DA3}" dt="2024-07-31T08:49:36.949" v="3"/>
        <pc:sldMkLst>
          <pc:docMk/>
          <pc:sldMk cId="1057222020" sldId="564"/>
        </pc:sldMkLst>
      </pc:sldChg>
      <pc:sldChg chg="ord">
        <pc:chgData name="Derya Şahan" userId="19a37066-7b0f-46fe-8664-d33827cb6eb8" providerId="ADAL" clId="{1B9B3D09-47BE-48CC-B2E1-14EE8FAC3DA3}" dt="2024-07-31T08:49:13.803" v="1"/>
        <pc:sldMkLst>
          <pc:docMk/>
          <pc:sldMk cId="2891358560" sldId="565"/>
        </pc:sldMkLst>
      </pc:sldChg>
      <pc:sldChg chg="del modNotesTx">
        <pc:chgData name="Derya Şahan" userId="19a37066-7b0f-46fe-8664-d33827cb6eb8" providerId="ADAL" clId="{1B9B3D09-47BE-48CC-B2E1-14EE8FAC3DA3}" dt="2024-07-31T09:24:25.278" v="16" actId="47"/>
        <pc:sldMkLst>
          <pc:docMk/>
          <pc:sldMk cId="3480603290" sldId="581"/>
        </pc:sldMkLst>
      </pc:sldChg>
      <pc:sldChg chg="modNotesTx">
        <pc:chgData name="Derya Şahan" userId="19a37066-7b0f-46fe-8664-d33827cb6eb8" providerId="ADAL" clId="{1B9B3D09-47BE-48CC-B2E1-14EE8FAC3DA3}" dt="2024-07-31T09:17:52.377" v="7"/>
        <pc:sldMkLst>
          <pc:docMk/>
          <pc:sldMk cId="25946424" sldId="583"/>
        </pc:sldMkLst>
      </pc:sldChg>
      <pc:sldChg chg="modNotesTx">
        <pc:chgData name="Derya Şahan" userId="19a37066-7b0f-46fe-8664-d33827cb6eb8" providerId="ADAL" clId="{1B9B3D09-47BE-48CC-B2E1-14EE8FAC3DA3}" dt="2024-07-31T09:22:01.697" v="15" actId="6549"/>
        <pc:sldMkLst>
          <pc:docMk/>
          <pc:sldMk cId="3911788188" sldId="584"/>
        </pc:sldMkLst>
      </pc:sldChg>
      <pc:sldChg chg="modNotesTx">
        <pc:chgData name="Derya Şahan" userId="19a37066-7b0f-46fe-8664-d33827cb6eb8" providerId="ADAL" clId="{1B9B3D09-47BE-48CC-B2E1-14EE8FAC3DA3}" dt="2024-07-31T09:21:24.021" v="11" actId="20577"/>
        <pc:sldMkLst>
          <pc:docMk/>
          <pc:sldMk cId="3298784656" sldId="585"/>
        </pc:sldMkLst>
      </pc:sldChg>
      <pc:sldChg chg="modNotesTx">
        <pc:chgData name="Derya Şahan" userId="19a37066-7b0f-46fe-8664-d33827cb6eb8" providerId="ADAL" clId="{1B9B3D09-47BE-48CC-B2E1-14EE8FAC3DA3}" dt="2024-07-31T09:21:44.290" v="14" actId="20577"/>
        <pc:sldMkLst>
          <pc:docMk/>
          <pc:sldMk cId="3840682410" sldId="586"/>
        </pc:sldMkLst>
      </pc:sldChg>
      <pc:sldChg chg="modNotesTx">
        <pc:chgData name="Derya Şahan" userId="19a37066-7b0f-46fe-8664-d33827cb6eb8" providerId="ADAL" clId="{1B9B3D09-47BE-48CC-B2E1-14EE8FAC3DA3}" dt="2024-07-31T09:21:37.218" v="13" actId="6549"/>
        <pc:sldMkLst>
          <pc:docMk/>
          <pc:sldMk cId="4042965516" sldId="58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45993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0BF8B55F-A4AC-42D8-8E46-878B205E5022}" type="datetimeFigureOut">
              <a:rPr lang="de-DE" smtClean="0"/>
              <a:t>29.10.2025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D41E19-DC61-40F6-8C64-FAF11DE50B5A}" type="slidenum">
              <a:rPr lang="de-DE" smtClean="0"/>
              <a:t>‹#›</a:t>
            </a:fld>
            <a:endParaRPr lang="de-DE"/>
          </a:p>
        </p:txBody>
      </p:sp>
    </p:spTree>
    <p:extLst>
      <p:ext uri="{BB962C8B-B14F-4D97-AF65-F5344CB8AC3E}">
        <p14:creationId xmlns:p14="http://schemas.microsoft.com/office/powerpoint/2010/main" val="423089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lvl="0" indent="-342900" fontAlgn="ctr">
              <a:lnSpc>
                <a:spcPct val="107000"/>
              </a:lnSpc>
              <a:spcAft>
                <a:spcPts val="565"/>
              </a:spcAft>
              <a:buFont typeface="Symbol" panose="05050102010706020507" pitchFamily="18" charset="2"/>
              <a:buChar char=""/>
            </a:pPr>
            <a:r>
              <a:rPr lang="de-DE" sz="1800">
                <a:effectLst/>
                <a:latin typeface="Titillium Web" panose="00000300000000000000" pitchFamily="2" charset="0"/>
                <a:ea typeface="Calibri" panose="020F0502020204030204" pitchFamily="34" charset="0"/>
                <a:cs typeface="Titillium Web" panose="00000300000000000000" pitchFamily="2" charset="0"/>
              </a:rPr>
              <a:t>FEX existiert seit 2015</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pPr marL="342900" lvl="0" indent="-342900" fontAlgn="ctr">
              <a:lnSpc>
                <a:spcPct val="107000"/>
              </a:lnSpc>
              <a:spcAft>
                <a:spcPts val="565"/>
              </a:spcAft>
              <a:buFont typeface="Symbol" panose="05050102010706020507" pitchFamily="18" charset="2"/>
              <a:buChar char=""/>
            </a:pPr>
            <a:r>
              <a:rPr lang="de-DE" sz="1800">
                <a:effectLst/>
                <a:latin typeface="Titillium Web" panose="00000300000000000000" pitchFamily="2" charset="0"/>
                <a:ea typeface="Calibri" panose="020F0502020204030204" pitchFamily="34" charset="0"/>
                <a:cs typeface="Titillium Web" panose="00000300000000000000" pitchFamily="2" charset="0"/>
              </a:rPr>
              <a:t>Träger ist die LAG Mobile Jugendarbeit/Streetwork Ba-</a:t>
            </a:r>
            <a:r>
              <a:rPr lang="de-DE" sz="1800" err="1">
                <a:effectLst/>
                <a:latin typeface="Titillium Web" panose="00000300000000000000" pitchFamily="2" charset="0"/>
                <a:ea typeface="Calibri" panose="020F0502020204030204" pitchFamily="34" charset="0"/>
                <a:cs typeface="Titillium Web" panose="00000300000000000000" pitchFamily="2" charset="0"/>
              </a:rPr>
              <a:t>Wü</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pPr marL="342900" lvl="0" indent="-342900" fontAlgn="ctr">
              <a:lnSpc>
                <a:spcPct val="107000"/>
              </a:lnSpc>
              <a:spcAft>
                <a:spcPts val="565"/>
              </a:spcAft>
              <a:buFont typeface="Symbol" panose="05050102010706020507" pitchFamily="18" charset="2"/>
              <a:buChar char=""/>
            </a:pPr>
            <a:r>
              <a:rPr lang="de-DE" sz="1800">
                <a:effectLst/>
                <a:latin typeface="Titillium Web" panose="00000300000000000000" pitchFamily="2" charset="0"/>
                <a:ea typeface="Calibri" panose="020F0502020204030204" pitchFamily="34" charset="0"/>
                <a:cs typeface="Titillium Web" panose="00000300000000000000" pitchFamily="2" charset="0"/>
              </a:rPr>
              <a:t>eine Fachstelle im Demokratiezentrum Baden-Württemberg</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pPr marL="342900" lvl="0" indent="-342900" fontAlgn="ctr">
              <a:lnSpc>
                <a:spcPct val="107000"/>
              </a:lnSpc>
              <a:spcAft>
                <a:spcPts val="565"/>
              </a:spcAft>
              <a:buFont typeface="Symbol" panose="05050102010706020507" pitchFamily="18" charset="2"/>
              <a:buChar char=""/>
            </a:pPr>
            <a:r>
              <a:rPr lang="de-DE" sz="1800">
                <a:effectLst/>
                <a:latin typeface="Titillium Web" panose="00000300000000000000" pitchFamily="2" charset="0"/>
                <a:ea typeface="Calibri" panose="020F0502020204030204" pitchFamily="34" charset="0"/>
                <a:cs typeface="Titillium Web" panose="00000300000000000000" pitchFamily="2" charset="0"/>
              </a:rPr>
              <a:t>Workshops, Vorträge und Konzepte zu den Themen Diskriminierung, Rassismus, Antisemitismus, Hate Speech &amp; Fake News, Radikalisierungsprozessen</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pPr marL="342900" lvl="0" indent="-342900" fontAlgn="ctr">
              <a:lnSpc>
                <a:spcPct val="107000"/>
              </a:lnSpc>
              <a:spcAft>
                <a:spcPts val="565"/>
              </a:spcAft>
              <a:buFont typeface="Symbol" panose="05050102010706020507" pitchFamily="18" charset="2"/>
              <a:buChar char=""/>
            </a:pPr>
            <a:r>
              <a:rPr lang="de-DE" sz="1800">
                <a:effectLst/>
                <a:latin typeface="Titillium Web" panose="00000300000000000000" pitchFamily="2" charset="0"/>
                <a:ea typeface="Calibri" panose="020F0502020204030204" pitchFamily="34" charset="0"/>
                <a:cs typeface="Titillium Web" panose="00000300000000000000" pitchFamily="2" charset="0"/>
              </a:rPr>
              <a:t>(Vorstellung inhaltlich anpassen nach Zielgruppe)</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pPr marL="342900" lvl="0" indent="-342900" fontAlgn="ctr">
              <a:lnSpc>
                <a:spcPct val="107000"/>
              </a:lnSpc>
              <a:spcAft>
                <a:spcPts val="565"/>
              </a:spcAft>
              <a:buFont typeface="Symbol" panose="05050102010706020507" pitchFamily="18" charset="2"/>
              <a:buChar char=""/>
            </a:pPr>
            <a:r>
              <a:rPr lang="de-DE" sz="1800">
                <a:effectLst/>
                <a:latin typeface="Titillium Web" panose="00000300000000000000" pitchFamily="2" charset="0"/>
                <a:ea typeface="Calibri" panose="020F0502020204030204" pitchFamily="34" charset="0"/>
                <a:cs typeface="Titillium Web" panose="00000300000000000000" pitchFamily="2" charset="0"/>
              </a:rPr>
              <a:t>Persönliche Vorstellung mit Namen und evtl. akademischer und beruflicher Hintergrund</a:t>
            </a:r>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1</a:t>
            </a:fld>
            <a:endParaRPr lang="de-DE"/>
          </a:p>
        </p:txBody>
      </p:sp>
    </p:spTree>
    <p:extLst>
      <p:ext uri="{BB962C8B-B14F-4D97-AF65-F5344CB8AC3E}">
        <p14:creationId xmlns:p14="http://schemas.microsoft.com/office/powerpoint/2010/main" val="2034776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800" b="1" i="1" u="none" strike="noStrike" baseline="30000">
                <a:solidFill>
                  <a:srgbClr val="FFFFFF"/>
                </a:solidFill>
                <a:latin typeface="Titillium Web" panose="00000300000000000000" pitchFamily="2" charset="0"/>
              </a:rPr>
              <a:t>Ziele</a:t>
            </a:r>
          </a:p>
          <a:p>
            <a:pPr marR="1130" algn="l" rtl="0"/>
            <a:r>
              <a:rPr lang="de-DE" sz="1800" b="0" i="0" u="none" strike="noStrike" baseline="30000">
                <a:solidFill>
                  <a:srgbClr val="000000"/>
                </a:solidFill>
                <a:latin typeface="Titillium Web" panose="00000300000000000000" pitchFamily="2" charset="0"/>
              </a:rPr>
              <a:t>Aktivierung des Vorwissens und vorhandener Assoziationen zum Thema Diskriminierung</a:t>
            </a:r>
          </a:p>
          <a:p>
            <a:pPr marR="1130" algn="l" rtl="0"/>
            <a:r>
              <a:rPr lang="de-DE" sz="1800" b="0" i="0" u="none" strike="noStrike" baseline="30000">
                <a:solidFill>
                  <a:srgbClr val="000000"/>
                </a:solidFill>
                <a:latin typeface="Titillium Web" panose="00000300000000000000" pitchFamily="2" charset="0"/>
              </a:rPr>
              <a:t>Sensibilisierung für Begriffe, Denkmuster und Stereotype</a:t>
            </a:r>
          </a:p>
          <a:p>
            <a:pPr marR="1130" algn="l" rtl="0"/>
            <a:r>
              <a:rPr lang="de-DE" sz="1800" b="0" i="0" u="none" strike="noStrike" baseline="30000">
                <a:solidFill>
                  <a:srgbClr val="000000"/>
                </a:solidFill>
                <a:latin typeface="Titillium Web" panose="00000300000000000000" pitchFamily="2" charset="0"/>
              </a:rPr>
              <a:t>Sichtbarmachung von Wissenslücken, Unsicherheiten und Irritationen</a:t>
            </a:r>
          </a:p>
          <a:p>
            <a:pPr marR="1130" algn="l" rtl="0"/>
            <a:r>
              <a:rPr lang="de-DE" sz="1800" b="0" i="0" u="none" strike="noStrike" baseline="30000">
                <a:solidFill>
                  <a:srgbClr val="000000"/>
                </a:solidFill>
                <a:latin typeface="Titillium Web" panose="00000300000000000000" pitchFamily="2" charset="0"/>
              </a:rPr>
              <a:t>Vorbereitung auf die gemeinsame Definition von Diskriminierung</a:t>
            </a:r>
          </a:p>
          <a:p>
            <a:pPr marR="0" algn="l" rtl="0"/>
            <a:r>
              <a:rPr lang="de-DE" sz="1800" b="1" i="1" u="none" strike="noStrike" baseline="30000">
                <a:solidFill>
                  <a:srgbClr val="FFFFFF"/>
                </a:solidFill>
                <a:latin typeface="Titillium Web" panose="00000300000000000000" pitchFamily="2" charset="0"/>
              </a:rPr>
              <a:t>Inhalte</a:t>
            </a:r>
          </a:p>
          <a:p>
            <a:pPr marR="1130" algn="l" rtl="0"/>
            <a:r>
              <a:rPr lang="de-DE" sz="1800" b="0" i="0" u="none" strike="noStrike" baseline="30000">
                <a:solidFill>
                  <a:srgbClr val="000000"/>
                </a:solidFill>
                <a:latin typeface="Titillium Web" panose="00000300000000000000" pitchFamily="2" charset="0"/>
              </a:rPr>
              <a:t>Sammlung von Begriffen, die die Teilnehmenden mit dem Thema Diskriminierung verbinden</a:t>
            </a:r>
          </a:p>
          <a:p>
            <a:pPr marR="1130" algn="l" rtl="0"/>
            <a:r>
              <a:rPr lang="de-DE" sz="1800" b="0" i="0" u="none" strike="noStrike" baseline="30000">
                <a:solidFill>
                  <a:srgbClr val="000000"/>
                </a:solidFill>
                <a:latin typeface="Titillium Web" panose="00000300000000000000" pitchFamily="2" charset="0"/>
              </a:rPr>
              <a:t>Sichtbarmachung dominanter Begriffe und Reflexion ihrer Bedeutungen</a:t>
            </a:r>
          </a:p>
          <a:p>
            <a:pPr marR="1130" algn="l" rtl="0"/>
            <a:r>
              <a:rPr lang="de-DE" sz="1800" b="0" i="0" u="none" strike="noStrike" baseline="30000">
                <a:solidFill>
                  <a:srgbClr val="000000"/>
                </a:solidFill>
                <a:latin typeface="Titillium Web" panose="00000300000000000000" pitchFamily="2" charset="0"/>
              </a:rPr>
              <a:t>Gemeinsame Analyse: Welche Begriffe tauchen häufig auf? Welche sind unklar oder mehrdeutig?</a:t>
            </a:r>
          </a:p>
          <a:p>
            <a:pPr marR="1130" algn="l" rtl="0"/>
            <a:r>
              <a:rPr lang="de-DE" sz="1800" b="0" i="0" u="none" strike="noStrike" baseline="30000">
                <a:solidFill>
                  <a:srgbClr val="000000"/>
                </a:solidFill>
                <a:latin typeface="Titillium Web" panose="00000300000000000000" pitchFamily="2" charset="0"/>
              </a:rPr>
              <a:t>Begriffe, die unklar, widersprüchlich oder provokant sind, werden pädagogisch eingeordnet:</a:t>
            </a:r>
          </a:p>
          <a:p>
            <a:pPr marR="1130" algn="l" rtl="0"/>
            <a:r>
              <a:rPr lang="de-DE" sz="1800" b="0" i="0" u="none" strike="noStrike" baseline="30000">
                <a:solidFill>
                  <a:srgbClr val="000000"/>
                </a:solidFill>
                <a:latin typeface="Titillium Web" panose="00000300000000000000" pitchFamily="2" charset="0"/>
              </a:rPr>
              <a:t>Beleidigende Begriffe: Verbindung zur Diskriminierung wird erklärt</a:t>
            </a:r>
          </a:p>
          <a:p>
            <a:pPr marR="1130" algn="l" rtl="0"/>
            <a:r>
              <a:rPr lang="de-DE" sz="1800" b="0" i="0" u="none" strike="noStrike" baseline="30000">
                <a:solidFill>
                  <a:srgbClr val="000000"/>
                </a:solidFill>
                <a:latin typeface="Titillium Web" panose="00000300000000000000" pitchFamily="2" charset="0"/>
              </a:rPr>
              <a:t>Namensnennungen: Nachfrage nach dem Kontext, ohne Diskussion über abwesende Personen</a:t>
            </a:r>
          </a:p>
          <a:p>
            <a:pPr marR="1130" algn="l" rtl="0"/>
            <a:r>
              <a:rPr lang="de-DE" sz="1800" b="0" i="0" u="none" strike="noStrike" baseline="30000">
                <a:solidFill>
                  <a:srgbClr val="000000"/>
                </a:solidFill>
                <a:latin typeface="Titillium Web" panose="00000300000000000000" pitchFamily="2" charset="0"/>
              </a:rPr>
              <a:t>Bei sensiblen Nennungen (z. B. Lehrkräfte): Hinweis, dass diese Themen ggf. an die Begleitperson weitergegeben werden</a:t>
            </a:r>
          </a:p>
          <a:p>
            <a:pPr marR="0" algn="l" rtl="0"/>
            <a:r>
              <a:rPr lang="de-DE" sz="1800" b="1" i="1" u="none" strike="noStrike" baseline="30000">
                <a:solidFill>
                  <a:srgbClr val="FFFFFF"/>
                </a:solidFill>
                <a:latin typeface="Titillium Web" panose="00000300000000000000" pitchFamily="2" charset="0"/>
              </a:rPr>
              <a:t>Methoden</a:t>
            </a:r>
          </a:p>
          <a:p>
            <a:pPr marR="1130" algn="l" rtl="0"/>
            <a:r>
              <a:rPr lang="de-DE" sz="1800" b="0" i="0" u="none" strike="noStrike" baseline="30000">
                <a:solidFill>
                  <a:srgbClr val="000000"/>
                </a:solidFill>
                <a:latin typeface="Titillium Web" panose="00000300000000000000" pitchFamily="2" charset="0"/>
              </a:rPr>
              <a:t>Online-Abfrage über ein Tool wie </a:t>
            </a:r>
            <a:r>
              <a:rPr lang="de-DE" sz="1800" b="0" i="0" u="none" strike="noStrike" baseline="30000" err="1">
                <a:solidFill>
                  <a:srgbClr val="000000"/>
                </a:solidFill>
                <a:latin typeface="Titillium Web" panose="00000300000000000000" pitchFamily="2" charset="0"/>
              </a:rPr>
              <a:t>Mentimeter</a:t>
            </a:r>
            <a:r>
              <a:rPr lang="de-DE" sz="1800" b="0" i="0" u="none" strike="noStrike" baseline="30000">
                <a:solidFill>
                  <a:srgbClr val="000000"/>
                </a:solidFill>
                <a:latin typeface="Titillium Web" panose="00000300000000000000" pitchFamily="2" charset="0"/>
              </a:rPr>
              <a:t> (z. B. Wortwolke mit bis zu drei Begriffen pro Person)</a:t>
            </a:r>
          </a:p>
          <a:p>
            <a:pPr marR="1130" algn="l" rtl="0"/>
            <a:r>
              <a:rPr lang="de-DE" sz="1800" b="0" i="0" u="none" strike="noStrike" baseline="30000">
                <a:solidFill>
                  <a:srgbClr val="000000"/>
                </a:solidFill>
                <a:latin typeface="Titillium Web" panose="00000300000000000000" pitchFamily="2" charset="0"/>
              </a:rPr>
              <a:t>Alternativ: Begriffssammlung auf Karten, die gruppiert auf Flipchart oder Pinnwand dargestellt werden</a:t>
            </a:r>
          </a:p>
          <a:p>
            <a:pPr marR="1130" algn="l" rtl="0"/>
            <a:r>
              <a:rPr lang="de-DE" sz="1800" b="0" i="0" u="none" strike="noStrike" baseline="30000">
                <a:solidFill>
                  <a:srgbClr val="000000"/>
                </a:solidFill>
                <a:latin typeface="Titillium Web" panose="00000300000000000000" pitchFamily="2" charset="0"/>
              </a:rPr>
              <a:t>Gemeinsames Sichtbarmachen und Kommentieren der Begriffe: Was erscheint häufig? Was überrascht? Was ist unklar?</a:t>
            </a:r>
          </a:p>
          <a:p>
            <a:pPr marR="1130" algn="l" rtl="0"/>
            <a:r>
              <a:rPr lang="de-DE" sz="1800" b="0" i="0" u="none" strike="noStrike" baseline="30000">
                <a:solidFill>
                  <a:srgbClr val="000000"/>
                </a:solidFill>
                <a:latin typeface="Titillium Web" panose="00000300000000000000" pitchFamily="2" charset="0"/>
              </a:rPr>
              <a:t>Moderierte Gesprächsrunde zur Reflexion und als Brücke zur nächsten Phase – der Erarbeitung einer gemeinsamen Definition</a:t>
            </a:r>
          </a:p>
          <a:p>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12</a:t>
            </a:fld>
            <a:endParaRPr lang="de-DE"/>
          </a:p>
        </p:txBody>
      </p:sp>
    </p:spTree>
    <p:extLst>
      <p:ext uri="{BB962C8B-B14F-4D97-AF65-F5344CB8AC3E}">
        <p14:creationId xmlns:p14="http://schemas.microsoft.com/office/powerpoint/2010/main" val="2378041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Sensibilisieren wie Bilder und emotionsbehaftete Inhalte eher rezipiert werden als seriöse Nachrichten.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Direkt im Anschluss an die „Ein kleines Experiment-Folie“ folgen 7 Screenshots von verschiedenen Internetplattformen. Diese werden der Gruppe je für ein bis maximal drei Sekunden gezeigt. Die kurze Zeitspanne steht stellvertretend für das </a:t>
            </a:r>
            <a:r>
              <a:rPr lang="de-DE" sz="1800" b="1">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Scrollen</a:t>
            </a:r>
            <a:r>
              <a:rPr lang="de-DE" sz="1800">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 mit den Fingern im eigenen Newsfeed </a:t>
            </a:r>
            <a:r>
              <a:rPr lang="de-DE" sz="1800" b="1">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auf dem Smartphone</a:t>
            </a:r>
            <a:r>
              <a:rPr lang="de-DE" sz="1800">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 </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13</a:t>
            </a:fld>
            <a:endParaRPr lang="de-DE"/>
          </a:p>
        </p:txBody>
      </p:sp>
    </p:spTree>
    <p:extLst>
      <p:ext uri="{BB962C8B-B14F-4D97-AF65-F5344CB8AC3E}">
        <p14:creationId xmlns:p14="http://schemas.microsoft.com/office/powerpoint/2010/main" val="2812068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24</a:t>
            </a:fld>
            <a:endParaRPr lang="de-DE"/>
          </a:p>
        </p:txBody>
      </p:sp>
    </p:spTree>
    <p:extLst>
      <p:ext uri="{BB962C8B-B14F-4D97-AF65-F5344CB8AC3E}">
        <p14:creationId xmlns:p14="http://schemas.microsoft.com/office/powerpoint/2010/main" val="920259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F2101-85E8-3C2D-5679-AE0FEFE89E5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A8D2F48-C676-FFB6-9DA0-AB070C6DA2A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C179E7D-AE87-DC2C-4627-73C92969EA45}"/>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763F749B-3688-1C08-9D38-02C273E478C5}"/>
              </a:ext>
            </a:extLst>
          </p:cNvPr>
          <p:cNvSpPr>
            <a:spLocks noGrp="1"/>
          </p:cNvSpPr>
          <p:nvPr>
            <p:ph type="sldNum" sz="quarter" idx="5"/>
          </p:nvPr>
        </p:nvSpPr>
        <p:spPr/>
        <p:txBody>
          <a:bodyPr/>
          <a:lstStyle/>
          <a:p>
            <a:fld id="{7BD41E19-DC61-40F6-8C64-FAF11DE50B5A}" type="slidenum">
              <a:rPr lang="de-DE" smtClean="0"/>
              <a:t>25</a:t>
            </a:fld>
            <a:endParaRPr lang="de-DE"/>
          </a:p>
        </p:txBody>
      </p:sp>
    </p:spTree>
    <p:extLst>
      <p:ext uri="{BB962C8B-B14F-4D97-AF65-F5344CB8AC3E}">
        <p14:creationId xmlns:p14="http://schemas.microsoft.com/office/powerpoint/2010/main" val="4053880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Direkt nachdem die Folien gezeigt wurden und die Frage „Was blieb im Gedächtnis?“ erscheint, wird das </a:t>
            </a:r>
            <a:r>
              <a:rPr lang="de-DE" sz="1800" b="1">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Ergebnis zusammengetragen </a:t>
            </a:r>
            <a:r>
              <a:rPr lang="de-DE" sz="1800">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 entweder per Handmeldung, um ein möglichst schnelles Ergebnis und Diskussion zu ermöglichen oder per </a:t>
            </a:r>
            <a:r>
              <a:rPr lang="de-DE" sz="1800" err="1">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Mentimeter</a:t>
            </a:r>
            <a:r>
              <a:rPr lang="de-DE" sz="1800">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 um besser erfassen zu können, welche Bilder am meisten im Gedächtnis blieben.</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pPr fontAlgn="ctr">
              <a:lnSpc>
                <a:spcPct val="120000"/>
              </a:lnSpc>
              <a:spcAft>
                <a:spcPts val="1135"/>
              </a:spcAft>
            </a:pPr>
            <a:r>
              <a:rPr lang="de-DE" sz="1800">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Lern- und Diskussionsziele: </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pPr marL="342900" lvl="0" indent="-342900" fontAlgn="ctr">
              <a:lnSpc>
                <a:spcPct val="120000"/>
              </a:lnSpc>
              <a:spcAft>
                <a:spcPts val="1135"/>
              </a:spcAft>
              <a:buFont typeface="Symbol" panose="05050102010706020507" pitchFamily="18" charset="2"/>
              <a:buChar char=""/>
            </a:pPr>
            <a:r>
              <a:rPr lang="de-DE" sz="1800">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Bilder werden mehr erinnert als Text</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pPr marL="342900" lvl="0" indent="-342900" fontAlgn="ctr">
              <a:lnSpc>
                <a:spcPct val="120000"/>
              </a:lnSpc>
              <a:spcAft>
                <a:spcPts val="1135"/>
              </a:spcAft>
              <a:buFont typeface="Symbol" panose="05050102010706020507" pitchFamily="18" charset="2"/>
              <a:buChar char=""/>
            </a:pPr>
            <a:r>
              <a:rPr lang="de-DE" sz="1800">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Emotionen werden schneller wahrgenommen als Information</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pPr marL="342900" lvl="0" indent="-342900" fontAlgn="ctr">
              <a:lnSpc>
                <a:spcPct val="120000"/>
              </a:lnSpc>
              <a:spcAft>
                <a:spcPts val="1135"/>
              </a:spcAft>
              <a:buFont typeface="Symbol" panose="05050102010706020507" pitchFamily="18" charset="2"/>
              <a:buChar char=""/>
            </a:pPr>
            <a:r>
              <a:rPr lang="de-DE" sz="1800">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Bestimmte Inhalte werden eher wahrgenommen (erfahrungsgemäß bleiben vor allem die Screenshots mit dem Pärchen, der Katze und dem Jesus am Kreuz hängen)</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pPr marL="342900" lvl="0" indent="-342900" fontAlgn="ctr">
              <a:lnSpc>
                <a:spcPct val="120000"/>
              </a:lnSpc>
              <a:spcAft>
                <a:spcPts val="1135"/>
              </a:spcAft>
              <a:buFont typeface="Symbol" panose="05050102010706020507" pitchFamily="18" charset="2"/>
              <a:buChar char=""/>
            </a:pPr>
            <a:r>
              <a:rPr lang="de-DE" sz="1800">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Nicht alle nehmen alle Bilder gleich wahr (Katze wird verwechselt mit Hund oder irgendeinem Tier. Nicht alle sehen das zerstörte Kruzifix)</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26</a:t>
            </a:fld>
            <a:endParaRPr lang="de-DE"/>
          </a:p>
        </p:txBody>
      </p:sp>
    </p:spTree>
    <p:extLst>
      <p:ext uri="{BB962C8B-B14F-4D97-AF65-F5344CB8AC3E}">
        <p14:creationId xmlns:p14="http://schemas.microsoft.com/office/powerpoint/2010/main" val="3401290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27</a:t>
            </a:fld>
            <a:endParaRPr lang="de-DE"/>
          </a:p>
        </p:txBody>
      </p:sp>
    </p:spTree>
    <p:extLst>
      <p:ext uri="{BB962C8B-B14F-4D97-AF65-F5344CB8AC3E}">
        <p14:creationId xmlns:p14="http://schemas.microsoft.com/office/powerpoint/2010/main" val="4029875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30</a:t>
            </a:fld>
            <a:endParaRPr lang="de-DE"/>
          </a:p>
        </p:txBody>
      </p:sp>
    </p:spTree>
    <p:extLst>
      <p:ext uri="{BB962C8B-B14F-4D97-AF65-F5344CB8AC3E}">
        <p14:creationId xmlns:p14="http://schemas.microsoft.com/office/powerpoint/2010/main" val="3251938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err="1"/>
              <a:t>muslime</a:t>
            </a:r>
            <a:r>
              <a:rPr lang="de-DE"/>
              <a:t> zerstören </a:t>
            </a:r>
            <a:r>
              <a:rPr lang="de-DE" err="1"/>
              <a:t>jesus</a:t>
            </a:r>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34</a:t>
            </a:fld>
            <a:endParaRPr lang="de-DE"/>
          </a:p>
        </p:txBody>
      </p:sp>
    </p:spTree>
    <p:extLst>
      <p:ext uri="{BB962C8B-B14F-4D97-AF65-F5344CB8AC3E}">
        <p14:creationId xmlns:p14="http://schemas.microsoft.com/office/powerpoint/2010/main" val="806361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ctr">
              <a:lnSpc>
                <a:spcPct val="120000"/>
              </a:lnSpc>
              <a:spcAft>
                <a:spcPts val="1135"/>
              </a:spcAft>
            </a:pPr>
            <a:r>
              <a:rPr lang="de-DE" sz="1800">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Anlaufstellen aufzeigen und Wege zu den Anlaufstellen beschreiben.</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pPr fontAlgn="ctr">
              <a:lnSpc>
                <a:spcPct val="120000"/>
              </a:lnSpc>
              <a:spcAft>
                <a:spcPts val="1135"/>
              </a:spcAft>
            </a:pPr>
            <a:r>
              <a:rPr lang="de-DE" sz="1800" b="1">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Erfahrungen</a:t>
            </a:r>
            <a:r>
              <a:rPr lang="de-DE" sz="1800">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 der Teilnehmenden über Faktenchecks austauschen lassen.</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36</a:t>
            </a:fld>
            <a:endParaRPr lang="de-DE"/>
          </a:p>
        </p:txBody>
      </p:sp>
    </p:spTree>
    <p:extLst>
      <p:ext uri="{BB962C8B-B14F-4D97-AF65-F5344CB8AC3E}">
        <p14:creationId xmlns:p14="http://schemas.microsoft.com/office/powerpoint/2010/main" val="3816121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ctr">
              <a:lnSpc>
                <a:spcPct val="120000"/>
              </a:lnSpc>
              <a:spcAft>
                <a:spcPts val="1135"/>
              </a:spcAft>
            </a:pPr>
            <a:r>
              <a:rPr lang="de-DE" sz="1800">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Anlaufstellen aufzeigen und Wege zu den Anlaufstellen beschreiben.</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pPr fontAlgn="ctr">
              <a:lnSpc>
                <a:spcPct val="120000"/>
              </a:lnSpc>
              <a:spcAft>
                <a:spcPts val="1135"/>
              </a:spcAft>
            </a:pPr>
            <a:r>
              <a:rPr lang="de-DE" sz="1800" b="1">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Erfahrungen</a:t>
            </a:r>
            <a:r>
              <a:rPr lang="de-DE" sz="1800">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 der Teilnehmenden über Faktenchecks austauschen lassen.</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37</a:t>
            </a:fld>
            <a:endParaRPr lang="de-DE"/>
          </a:p>
        </p:txBody>
      </p:sp>
    </p:spTree>
    <p:extLst>
      <p:ext uri="{BB962C8B-B14F-4D97-AF65-F5344CB8AC3E}">
        <p14:creationId xmlns:p14="http://schemas.microsoft.com/office/powerpoint/2010/main" val="29298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800" b="1" i="0" u="none" strike="noStrike" baseline="30000">
                <a:solidFill>
                  <a:srgbClr val="FFFFFF"/>
                </a:solidFill>
                <a:latin typeface="Titillium Web" panose="00000300000000000000" pitchFamily="2" charset="0"/>
              </a:rPr>
              <a:t>Rollenklärung</a:t>
            </a:r>
            <a:r>
              <a:rPr lang="de-DE" sz="1800" b="1" i="1" u="none" strike="noStrike" baseline="30000">
                <a:solidFill>
                  <a:srgbClr val="FFFFFF"/>
                </a:solidFill>
                <a:latin typeface="Titillium Web" panose="00000300000000000000" pitchFamily="2" charset="0"/>
              </a:rPr>
              <a:t>:</a:t>
            </a:r>
          </a:p>
          <a:p>
            <a:pPr marR="0" algn="l" rtl="0"/>
            <a:r>
              <a:rPr lang="de-DE" sz="1800" b="0" i="0" u="none" strike="noStrike" baseline="30000">
                <a:solidFill>
                  <a:srgbClr val="000000"/>
                </a:solidFill>
                <a:latin typeface="Titillium Web" panose="00000300000000000000" pitchFamily="2" charset="0"/>
              </a:rPr>
              <a:t>In jedem Workshop begegnen sich unterschiedliche Rollen – und es ist hilfreich, diese zu Beginn klar zu benennen:</a:t>
            </a:r>
          </a:p>
          <a:p>
            <a:pPr marR="1130" algn="l" rtl="0"/>
            <a:r>
              <a:rPr lang="de-DE" sz="1800" b="0" i="0" u="none" strike="noStrike" baseline="30000">
                <a:solidFill>
                  <a:srgbClr val="000000"/>
                </a:solidFill>
                <a:latin typeface="Titillium Web" panose="00000300000000000000" pitchFamily="2" charset="0"/>
              </a:rPr>
              <a:t>Teilnehmende: Sie stehen im Mittelpunkt und sind eingeladen, sich aktiv einzubringen.</a:t>
            </a:r>
          </a:p>
          <a:p>
            <a:pPr marR="1130" algn="l" rtl="0"/>
            <a:r>
              <a:rPr lang="de-DE" sz="1800" b="0" i="0" u="none" strike="noStrike" baseline="30000">
                <a:solidFill>
                  <a:srgbClr val="000000"/>
                </a:solidFill>
                <a:latin typeface="Titillium Web" panose="00000300000000000000" pitchFamily="2" charset="0"/>
              </a:rPr>
              <a:t>Workshopleitung: Sie moderiert den Ablauf, setzt Impulse und gestaltet die Lernprozesse.</a:t>
            </a:r>
          </a:p>
          <a:p>
            <a:pPr marR="1130" algn="l" rtl="0"/>
            <a:r>
              <a:rPr lang="de-DE" sz="1800" b="0" i="0" u="none" strike="noStrike" baseline="30000">
                <a:solidFill>
                  <a:srgbClr val="000000"/>
                </a:solidFill>
                <a:latin typeface="Titillium Web" panose="00000300000000000000" pitchFamily="2" charset="0"/>
              </a:rPr>
              <a:t>Begleitpersonen (z. B. Lehrkräfte, pädagogische Fachkräfte, </a:t>
            </a:r>
            <a:r>
              <a:rPr lang="de-DE" sz="1800" b="0" i="0" u="none" strike="noStrike" baseline="30000" err="1">
                <a:solidFill>
                  <a:srgbClr val="000000"/>
                </a:solidFill>
                <a:latin typeface="Titillium Web" panose="00000300000000000000" pitchFamily="2" charset="0"/>
              </a:rPr>
              <a:t>Hospitant:innen</a:t>
            </a:r>
            <a:r>
              <a:rPr lang="de-DE" sz="1800" b="0" i="0" u="none" strike="noStrike" baseline="30000">
                <a:solidFill>
                  <a:srgbClr val="000000"/>
                </a:solidFill>
                <a:latin typeface="Titillium Web" panose="00000300000000000000" pitchFamily="2" charset="0"/>
              </a:rPr>
              <a:t>): Sofern nichts anderes vereinbart wurde, nehmen sie eine teilnehmend-beobachtende Rolle ein – ohne aktiv in das Gruppengeschehen einzugreifen.</a:t>
            </a:r>
          </a:p>
          <a:p>
            <a:pPr marR="0" algn="l" rtl="0"/>
            <a:r>
              <a:rPr lang="de-DE" sz="1800" b="0" i="0" u="none" strike="noStrike" baseline="30000">
                <a:solidFill>
                  <a:srgbClr val="000000"/>
                </a:solidFill>
                <a:latin typeface="Titillium Web" panose="00000300000000000000" pitchFamily="2" charset="0"/>
              </a:rPr>
              <a:t>Die Erfahrung zeigt: Diese Rollenverteilung ermöglicht eine geschützte, offene Workshopatmosphäre und fördert eigenständige Lernprozesse. Die Empfehlung lautet daher, diese Regel zu Beginn explizit zu kommunizieren – idealerweise mit einem kurzen Hinweis wie:</a:t>
            </a:r>
          </a:p>
          <a:p>
            <a:pPr marR="0" algn="l" rtl="0"/>
            <a:r>
              <a:rPr lang="de-DE" sz="1800" b="1" i="1" u="none" strike="noStrike" baseline="30000">
                <a:solidFill>
                  <a:srgbClr val="000000"/>
                </a:solidFill>
                <a:latin typeface="Titillium Web" panose="00000300000000000000" pitchFamily="2" charset="0"/>
              </a:rPr>
              <a:t>„Ist das für alle so in Ordnung, wenn wir das heute so handhaben?“</a:t>
            </a:r>
          </a:p>
          <a:p>
            <a:pPr marR="0" algn="l" rtl="0"/>
            <a:r>
              <a:rPr lang="de-DE" sz="1800" b="0" i="0" u="none" strike="noStrike" baseline="30000">
                <a:solidFill>
                  <a:srgbClr val="000000"/>
                </a:solidFill>
                <a:latin typeface="Titillium Web" panose="00000300000000000000" pitchFamily="2" charset="0"/>
              </a:rPr>
              <a:t>Sollte in der Umsetzung Unterstützung nötig sein, bittet die Workshopleitung aktiv um Mithilfe.</a:t>
            </a:r>
          </a:p>
        </p:txBody>
      </p:sp>
      <p:sp>
        <p:nvSpPr>
          <p:cNvPr id="4" name="Foliennummernplatzhalter 3"/>
          <p:cNvSpPr>
            <a:spLocks noGrp="1"/>
          </p:cNvSpPr>
          <p:nvPr>
            <p:ph type="sldNum" sz="quarter" idx="5"/>
          </p:nvPr>
        </p:nvSpPr>
        <p:spPr/>
        <p:txBody>
          <a:bodyPr/>
          <a:lstStyle/>
          <a:p>
            <a:fld id="{7BD41E19-DC61-40F6-8C64-FAF11DE50B5A}" type="slidenum">
              <a:rPr lang="de-DE" smtClean="0"/>
              <a:t>3</a:t>
            </a:fld>
            <a:endParaRPr lang="de-DE"/>
          </a:p>
        </p:txBody>
      </p:sp>
    </p:spTree>
    <p:extLst>
      <p:ext uri="{BB962C8B-B14F-4D97-AF65-F5344CB8AC3E}">
        <p14:creationId xmlns:p14="http://schemas.microsoft.com/office/powerpoint/2010/main" val="1125921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Die Gruppe wird in </a:t>
            </a:r>
            <a:r>
              <a:rPr lang="de-DE" sz="1800" b="1">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Kleingruppen</a:t>
            </a:r>
            <a:r>
              <a:rPr lang="de-DE" sz="1800">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 oder Paare aufgeteilt, so dass bis zu acht verschiedene Beispiele gleichzeitig besprochen werden können. Die Teilnehmenden sollen dann mit eigenen Smartphones oder </a:t>
            </a:r>
            <a:r>
              <a:rPr lang="de-DE" sz="1800" err="1">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Schultablets</a:t>
            </a:r>
            <a:r>
              <a:rPr lang="de-DE" sz="1800">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 recherchieren, ob das Bild Fakt oder Fake ist. </a:t>
            </a:r>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38</a:t>
            </a:fld>
            <a:endParaRPr lang="de-DE"/>
          </a:p>
        </p:txBody>
      </p:sp>
    </p:spTree>
    <p:extLst>
      <p:ext uri="{BB962C8B-B14F-4D97-AF65-F5344CB8AC3E}">
        <p14:creationId xmlns:p14="http://schemas.microsoft.com/office/powerpoint/2010/main" val="1645943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Die Gruppe wird in </a:t>
            </a:r>
            <a:r>
              <a:rPr lang="de-DE" sz="1800" b="1">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Kleingruppen</a:t>
            </a:r>
            <a:r>
              <a:rPr lang="de-DE" sz="1800">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 oder Paare aufgeteilt, so dass bis zu acht verschiedene Beispiele gleichzeitig besprochen werden können. Die Teilnehmenden sollen dann mit eigenen Smartphones oder </a:t>
            </a:r>
            <a:r>
              <a:rPr lang="de-DE" sz="1800" err="1">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Schultablets</a:t>
            </a:r>
            <a:r>
              <a:rPr lang="de-DE" sz="1800">
                <a:solidFill>
                  <a:srgbClr val="000000"/>
                </a:solidFill>
                <a:effectLst/>
                <a:latin typeface="Titillium Web" panose="00000300000000000000" pitchFamily="2" charset="0"/>
                <a:ea typeface="Calibri" panose="020F0502020204030204" pitchFamily="34" charset="0"/>
                <a:cs typeface="Titillium Web" panose="00000300000000000000" pitchFamily="2" charset="0"/>
              </a:rPr>
              <a:t> recherchieren, ob das Bild Fakt oder Fake ist. </a:t>
            </a:r>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39</a:t>
            </a:fld>
            <a:endParaRPr lang="de-DE"/>
          </a:p>
        </p:txBody>
      </p:sp>
    </p:spTree>
    <p:extLst>
      <p:ext uri="{BB962C8B-B14F-4D97-AF65-F5344CB8AC3E}">
        <p14:creationId xmlns:p14="http://schemas.microsoft.com/office/powerpoint/2010/main" val="825402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a:effectLst/>
                <a:latin typeface="Titillium Web" panose="00000300000000000000" pitchFamily="2" charset="0"/>
                <a:ea typeface="Calibri" panose="020F0502020204030204" pitchFamily="34" charset="0"/>
                <a:cs typeface="Times New Roman" panose="02020603050405020304" pitchFamily="18" charset="0"/>
              </a:rPr>
              <a:t>Fake ist auf dem Bild erkennbar: Personen haben deformierte Gesichter oder fehlende Gliedmaßen. Bild ist aus </a:t>
            </a:r>
            <a:r>
              <a:rPr lang="de-DE" sz="1800" err="1">
                <a:effectLst/>
                <a:latin typeface="Titillium Web" panose="00000300000000000000" pitchFamily="2" charset="0"/>
                <a:ea typeface="Calibri" panose="020F0502020204030204" pitchFamily="34" charset="0"/>
                <a:cs typeface="Times New Roman" panose="02020603050405020304" pitchFamily="18" charset="0"/>
              </a:rPr>
              <a:t>Telegram</a:t>
            </a:r>
            <a:r>
              <a:rPr lang="de-DE" sz="1800">
                <a:effectLst/>
                <a:latin typeface="Titillium Web" panose="00000300000000000000" pitchFamily="2" charset="0"/>
                <a:ea typeface="Calibri" panose="020F0502020204030204" pitchFamily="34" charset="0"/>
                <a:cs typeface="Times New Roman" panose="02020603050405020304" pitchFamily="18" charset="0"/>
              </a:rPr>
              <a:t>-Gruppe „</a:t>
            </a:r>
            <a:r>
              <a:rPr lang="de-DE" sz="1800" err="1">
                <a:effectLst/>
                <a:latin typeface="Titillium Web" panose="00000300000000000000" pitchFamily="2" charset="0"/>
                <a:ea typeface="Calibri" panose="020F0502020204030204" pitchFamily="34" charset="0"/>
                <a:cs typeface="Times New Roman" panose="02020603050405020304" pitchFamily="18" charset="0"/>
              </a:rPr>
              <a:t>Midjourney</a:t>
            </a:r>
            <a:r>
              <a:rPr lang="de-DE" sz="1800">
                <a:effectLst/>
                <a:latin typeface="Titillium Web" panose="00000300000000000000" pitchFamily="2" charset="0"/>
                <a:ea typeface="Calibri" panose="020F0502020204030204" pitchFamily="34" charset="0"/>
                <a:cs typeface="Times New Roman" panose="02020603050405020304" pitchFamily="18" charset="0"/>
              </a:rPr>
              <a:t>“, einer Bilder-KI. Weitere sind: „Dall-E 2“, „Bing Image Creator“,… </a:t>
            </a:r>
          </a:p>
          <a:p>
            <a:r>
              <a:rPr lang="de-DE" sz="1800">
                <a:effectLst/>
                <a:latin typeface="Titillium Web" panose="00000300000000000000" pitchFamily="2" charset="0"/>
                <a:ea typeface="Calibri" panose="020F0502020204030204" pitchFamily="34" charset="0"/>
                <a:cs typeface="Times New Roman" panose="02020603050405020304" pitchFamily="18" charset="0"/>
                <a:sym typeface="Wingdings" panose="05000000000000000000" pitchFamily="2" charset="2"/>
              </a:rPr>
              <a:t> </a:t>
            </a:r>
            <a:r>
              <a:rPr lang="de-DE" sz="1800">
                <a:effectLst/>
                <a:latin typeface="Titillium Web" panose="00000300000000000000" pitchFamily="2" charset="0"/>
                <a:ea typeface="Calibri" panose="020F0502020204030204" pitchFamily="34" charset="0"/>
                <a:cs typeface="Times New Roman" panose="02020603050405020304" pitchFamily="18" charset="0"/>
              </a:rPr>
              <a:t>Stand der Technik, Funktionsweise oder Namen von verschiedenen KI zu wissen, kann helfen, schneller Fake zu erkennen. </a:t>
            </a:r>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44</a:t>
            </a:fld>
            <a:endParaRPr lang="de-DE"/>
          </a:p>
        </p:txBody>
      </p:sp>
    </p:spTree>
    <p:extLst>
      <p:ext uri="{BB962C8B-B14F-4D97-AF65-F5344CB8AC3E}">
        <p14:creationId xmlns:p14="http://schemas.microsoft.com/office/powerpoint/2010/main" val="20406955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a:effectLst/>
                <a:latin typeface="Titillium Web" panose="00000300000000000000" pitchFamily="2" charset="0"/>
                <a:ea typeface="Calibri" panose="020F0502020204030204" pitchFamily="34" charset="0"/>
                <a:cs typeface="Times New Roman" panose="02020603050405020304" pitchFamily="18" charset="0"/>
              </a:rPr>
              <a:t>Fake ist auf dem Bild erkennbar: Personen haben deformierte Gesichter oder fehlende Gliedmaßen. Bild ist aus Twitter, dort ist die ergänzende Information, dass es sich um ein KI-Bild handelt. Die Verhaftung des Dalai Lama, eines religiösen Oberhaupts, müsste zudem bekannt geworden sein und durch mehrere Quellen belegbar sein.</a:t>
            </a:r>
          </a:p>
          <a:p>
            <a:pPr marL="0" lvl="0" indent="0">
              <a:lnSpc>
                <a:spcPct val="107000"/>
              </a:lnSpc>
              <a:spcAft>
                <a:spcPts val="800"/>
              </a:spcAft>
              <a:buFont typeface="Wingdings" panose="05000000000000000000" pitchFamily="2" charset="2"/>
              <a:buNone/>
            </a:pPr>
            <a:r>
              <a:rPr lang="de-DE" sz="1800">
                <a:effectLst/>
                <a:latin typeface="Titillium Web" panose="00000300000000000000" pitchFamily="2" charset="0"/>
                <a:ea typeface="Calibri" panose="020F0502020204030204" pitchFamily="34" charset="0"/>
                <a:cs typeface="Times New Roman" panose="02020603050405020304" pitchFamily="18" charset="0"/>
                <a:sym typeface="Wingdings" panose="05000000000000000000" pitchFamily="2" charset="2"/>
              </a:rPr>
              <a:t> </a:t>
            </a:r>
            <a:r>
              <a:rPr lang="de-DE" sz="1800">
                <a:effectLst/>
                <a:latin typeface="Titillium Web" panose="00000300000000000000" pitchFamily="2" charset="0"/>
                <a:ea typeface="Calibri" panose="020F0502020204030204" pitchFamily="34" charset="0"/>
                <a:cs typeface="Times New Roman" panose="02020603050405020304" pitchFamily="18" charset="0"/>
              </a:rPr>
              <a:t>Plattformen können Infos ergänzen</a:t>
            </a:r>
          </a:p>
          <a:p>
            <a:r>
              <a:rPr lang="de-DE" sz="1800">
                <a:effectLst/>
                <a:latin typeface="Titillium Web" panose="00000300000000000000" pitchFamily="2" charset="0"/>
                <a:ea typeface="Calibri" panose="020F0502020204030204" pitchFamily="34" charset="0"/>
                <a:cs typeface="Times New Roman" panose="02020603050405020304" pitchFamily="18" charset="0"/>
                <a:sym typeface="Wingdings" panose="05000000000000000000" pitchFamily="2" charset="2"/>
              </a:rPr>
              <a:t> </a:t>
            </a:r>
            <a:r>
              <a:rPr lang="de-DE" sz="1800">
                <a:effectLst/>
                <a:latin typeface="Titillium Web" panose="00000300000000000000" pitchFamily="2" charset="0"/>
                <a:ea typeface="Calibri" panose="020F0502020204030204" pitchFamily="34" charset="0"/>
                <a:cs typeface="Times New Roman" panose="02020603050405020304" pitchFamily="18" charset="0"/>
              </a:rPr>
              <a:t>Einzelne Quellen, Fotos oder Berichte eines Ereignisses sind skeptisch zu betrachten</a:t>
            </a:r>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45</a:t>
            </a:fld>
            <a:endParaRPr lang="de-DE"/>
          </a:p>
        </p:txBody>
      </p:sp>
    </p:spTree>
    <p:extLst>
      <p:ext uri="{BB962C8B-B14F-4D97-AF65-F5344CB8AC3E}">
        <p14:creationId xmlns:p14="http://schemas.microsoft.com/office/powerpoint/2010/main" val="2238458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a:effectLst/>
                <a:latin typeface="Titillium Web" panose="00000300000000000000" pitchFamily="2" charset="0"/>
                <a:ea typeface="Calibri" panose="020F0502020204030204" pitchFamily="34" charset="0"/>
                <a:cs typeface="Times New Roman" panose="02020603050405020304" pitchFamily="18" charset="0"/>
              </a:rPr>
              <a:t>Kein Fake. Wiesel hat sich bei der Auswahl der Beute überschätzt, Specht ist bei Angriff losgeflogen. Aus diesem Foto entstanden verschiedene </a:t>
            </a:r>
            <a:r>
              <a:rPr lang="de-DE" sz="1800" err="1">
                <a:effectLst/>
                <a:latin typeface="Titillium Web" panose="00000300000000000000" pitchFamily="2" charset="0"/>
                <a:ea typeface="Calibri" panose="020F0502020204030204" pitchFamily="34" charset="0"/>
                <a:cs typeface="Times New Roman" panose="02020603050405020304" pitchFamily="18" charset="0"/>
              </a:rPr>
              <a:t>Memes</a:t>
            </a:r>
            <a:r>
              <a:rPr lang="de-DE" sz="1800">
                <a:effectLst/>
                <a:latin typeface="Titillium Web" panose="00000300000000000000" pitchFamily="2" charset="0"/>
                <a:ea typeface="Calibri" panose="020F0502020204030204" pitchFamily="34" charset="0"/>
                <a:cs typeface="Times New Roman" panose="02020603050405020304" pitchFamily="18" charset="0"/>
              </a:rPr>
              <a:t>, die offensichtliche Fakes sind, aber typisch für Internet-Kultur.</a:t>
            </a:r>
          </a:p>
          <a:p>
            <a:pPr marL="342900" lvl="0" indent="-342900">
              <a:lnSpc>
                <a:spcPct val="107000"/>
              </a:lnSpc>
              <a:spcAft>
                <a:spcPts val="800"/>
              </a:spcAft>
              <a:buFont typeface="Wingdings" panose="05000000000000000000" pitchFamily="2" charset="2"/>
              <a:buChar char=""/>
            </a:pPr>
            <a:r>
              <a:rPr lang="de-DE" sz="1800">
                <a:effectLst/>
                <a:latin typeface="Titillium Web" panose="00000300000000000000" pitchFamily="2" charset="0"/>
                <a:ea typeface="Calibri" panose="020F0502020204030204" pitchFamily="34" charset="0"/>
                <a:cs typeface="Times New Roman" panose="02020603050405020304" pitchFamily="18" charset="0"/>
              </a:rPr>
              <a:t>Gegenbeispiel zu 2: einzelnes Foto kann Fakt sein, wenn Quelle seriös und gut recherchiert (hier: BBC)</a:t>
            </a:r>
          </a:p>
          <a:p>
            <a:pPr marL="342900" lvl="0" indent="-342900">
              <a:lnSpc>
                <a:spcPct val="107000"/>
              </a:lnSpc>
              <a:spcAft>
                <a:spcPts val="800"/>
              </a:spcAft>
              <a:buFont typeface="Wingdings" panose="05000000000000000000" pitchFamily="2" charset="2"/>
              <a:buChar char=""/>
            </a:pPr>
            <a:r>
              <a:rPr lang="de-DE" sz="1800">
                <a:effectLst/>
                <a:latin typeface="Titillium Web" panose="00000300000000000000" pitchFamily="2" charset="0"/>
                <a:ea typeface="Calibri" panose="020F0502020204030204" pitchFamily="34" charset="0"/>
                <a:cs typeface="Times New Roman" panose="02020603050405020304" pitchFamily="18" charset="0"/>
              </a:rPr>
              <a:t>Problem: wenn zuerst das veränderte Meme gesehen wird und dann das Original, könnte dieses als unglaubwürdig betrachtet werden</a:t>
            </a:r>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46</a:t>
            </a:fld>
            <a:endParaRPr lang="de-DE"/>
          </a:p>
        </p:txBody>
      </p:sp>
    </p:spTree>
    <p:extLst>
      <p:ext uri="{BB962C8B-B14F-4D97-AF65-F5344CB8AC3E}">
        <p14:creationId xmlns:p14="http://schemas.microsoft.com/office/powerpoint/2010/main" val="35356413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a:effectLst/>
                <a:latin typeface="Titillium Web" panose="00000300000000000000" pitchFamily="2" charset="0"/>
                <a:ea typeface="Calibri" panose="020F0502020204030204" pitchFamily="34" charset="0"/>
                <a:cs typeface="Times New Roman" panose="02020603050405020304" pitchFamily="18" charset="0"/>
              </a:rPr>
              <a:t>Fake ist deutlich erkennbar. Bild wirkt sehr künstlich. Hier funktioniert die Bildersuche oder Stichwortsuche. Die echte Pagodenblume ist kleiner und hat feine rötliche Blütenblätter. Aber: es gibt Pflanzen, die nur alle paar Jahre blühen.</a:t>
            </a:r>
          </a:p>
          <a:p>
            <a:pPr marL="342900" lvl="0" indent="-342900">
              <a:lnSpc>
                <a:spcPct val="107000"/>
              </a:lnSpc>
              <a:spcAft>
                <a:spcPts val="800"/>
              </a:spcAft>
              <a:buFont typeface="Wingdings" panose="05000000000000000000" pitchFamily="2" charset="2"/>
              <a:buChar char=""/>
            </a:pPr>
            <a:r>
              <a:rPr lang="de-DE" sz="1800">
                <a:effectLst/>
                <a:latin typeface="Titillium Web" panose="00000300000000000000" pitchFamily="2" charset="0"/>
                <a:ea typeface="Calibri" panose="020F0502020204030204" pitchFamily="34" charset="0"/>
                <a:cs typeface="Times New Roman" panose="02020603050405020304" pitchFamily="18" charset="0"/>
              </a:rPr>
              <a:t>Informationen aus dem Text hinterfragen. Bildersuche mit Stichwortsuche ergänzen</a:t>
            </a:r>
          </a:p>
          <a:p>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47</a:t>
            </a:fld>
            <a:endParaRPr lang="de-DE"/>
          </a:p>
        </p:txBody>
      </p:sp>
    </p:spTree>
    <p:extLst>
      <p:ext uri="{BB962C8B-B14F-4D97-AF65-F5344CB8AC3E}">
        <p14:creationId xmlns:p14="http://schemas.microsoft.com/office/powerpoint/2010/main" val="2199151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a:effectLst/>
                <a:latin typeface="Titillium Web" panose="00000300000000000000" pitchFamily="2" charset="0"/>
                <a:ea typeface="Calibri" panose="020F0502020204030204" pitchFamily="34" charset="0"/>
                <a:cs typeface="Times New Roman" panose="02020603050405020304" pitchFamily="18" charset="0"/>
              </a:rPr>
              <a:t>Fake ist erkennbar an der Handhaltung des Mannes. Sehr gute Bildbearbeitung, vermutlich keine KI. Biologisch ist so ein Tier nicht möglich (Lungen-/Kiemenatmung)</a:t>
            </a:r>
          </a:p>
          <a:p>
            <a:pPr marL="342900" lvl="0" indent="-342900">
              <a:lnSpc>
                <a:spcPct val="107000"/>
              </a:lnSpc>
              <a:spcAft>
                <a:spcPts val="800"/>
              </a:spcAft>
              <a:buFont typeface="Wingdings" panose="05000000000000000000" pitchFamily="2" charset="2"/>
              <a:buChar char=""/>
            </a:pPr>
            <a:r>
              <a:rPr lang="de-DE" sz="1800">
                <a:effectLst/>
                <a:latin typeface="Titillium Web" panose="00000300000000000000" pitchFamily="2" charset="0"/>
                <a:ea typeface="Calibri" panose="020F0502020204030204" pitchFamily="34" charset="0"/>
                <a:cs typeface="Times New Roman" panose="02020603050405020304" pitchFamily="18" charset="0"/>
              </a:rPr>
              <a:t>Allgemeinwissen ist hilfreich. Auf den gesunden Menschenverstand achten</a:t>
            </a:r>
          </a:p>
        </p:txBody>
      </p:sp>
      <p:sp>
        <p:nvSpPr>
          <p:cNvPr id="4" name="Foliennummernplatzhalter 3"/>
          <p:cNvSpPr>
            <a:spLocks noGrp="1"/>
          </p:cNvSpPr>
          <p:nvPr>
            <p:ph type="sldNum" sz="quarter" idx="5"/>
          </p:nvPr>
        </p:nvSpPr>
        <p:spPr/>
        <p:txBody>
          <a:bodyPr/>
          <a:lstStyle/>
          <a:p>
            <a:fld id="{7BD41E19-DC61-40F6-8C64-FAF11DE50B5A}" type="slidenum">
              <a:rPr lang="de-DE" smtClean="0"/>
              <a:t>48</a:t>
            </a:fld>
            <a:endParaRPr lang="de-DE"/>
          </a:p>
        </p:txBody>
      </p:sp>
    </p:spTree>
    <p:extLst>
      <p:ext uri="{BB962C8B-B14F-4D97-AF65-F5344CB8AC3E}">
        <p14:creationId xmlns:p14="http://schemas.microsoft.com/office/powerpoint/2010/main" val="34267898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a:effectLst/>
                <a:latin typeface="Titillium Web" panose="00000300000000000000" pitchFamily="2" charset="0"/>
                <a:ea typeface="Calibri" panose="020F0502020204030204" pitchFamily="34" charset="0"/>
                <a:cs typeface="Times New Roman" panose="02020603050405020304" pitchFamily="18" charset="0"/>
              </a:rPr>
              <a:t>Kein Fake. Jungtiere sind unter den Flügeln des Vogels. Bildbeschreibung ist korrekt.</a:t>
            </a:r>
          </a:p>
          <a:p>
            <a:pPr marL="342900" lvl="0" indent="-342900">
              <a:lnSpc>
                <a:spcPct val="107000"/>
              </a:lnSpc>
              <a:spcAft>
                <a:spcPts val="800"/>
              </a:spcAft>
              <a:buFont typeface="Wingdings" panose="05000000000000000000" pitchFamily="2" charset="2"/>
              <a:buChar char=""/>
            </a:pPr>
            <a:r>
              <a:rPr lang="de-DE" sz="1800">
                <a:effectLst/>
                <a:latin typeface="Titillium Web" panose="00000300000000000000" pitchFamily="2" charset="0"/>
                <a:ea typeface="Calibri" panose="020F0502020204030204" pitchFamily="34" charset="0"/>
                <a:cs typeface="Times New Roman" panose="02020603050405020304" pitchFamily="18" charset="0"/>
              </a:rPr>
              <a:t>Bildbeschreibung von Posts überprüfen</a:t>
            </a:r>
          </a:p>
        </p:txBody>
      </p:sp>
      <p:sp>
        <p:nvSpPr>
          <p:cNvPr id="4" name="Foliennummernplatzhalter 3"/>
          <p:cNvSpPr>
            <a:spLocks noGrp="1"/>
          </p:cNvSpPr>
          <p:nvPr>
            <p:ph type="sldNum" sz="quarter" idx="5"/>
          </p:nvPr>
        </p:nvSpPr>
        <p:spPr/>
        <p:txBody>
          <a:bodyPr/>
          <a:lstStyle/>
          <a:p>
            <a:fld id="{7BD41E19-DC61-40F6-8C64-FAF11DE50B5A}" type="slidenum">
              <a:rPr lang="de-DE" smtClean="0"/>
              <a:t>49</a:t>
            </a:fld>
            <a:endParaRPr lang="de-DE"/>
          </a:p>
        </p:txBody>
      </p:sp>
    </p:spTree>
    <p:extLst>
      <p:ext uri="{BB962C8B-B14F-4D97-AF65-F5344CB8AC3E}">
        <p14:creationId xmlns:p14="http://schemas.microsoft.com/office/powerpoint/2010/main" val="42865395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a:effectLst/>
                <a:latin typeface="Titillium Web" panose="00000300000000000000" pitchFamily="2" charset="0"/>
                <a:ea typeface="Calibri" panose="020F0502020204030204" pitchFamily="34" charset="0"/>
                <a:cs typeface="Times New Roman" panose="02020603050405020304" pitchFamily="18" charset="0"/>
              </a:rPr>
              <a:t>Kein Fake. Ausschnitt eines Bildes eines jungen Kronenadlers, die besonders große </a:t>
            </a:r>
            <a:r>
              <a:rPr lang="de-DE" sz="1800" err="1">
                <a:effectLst/>
                <a:latin typeface="Titillium Web" panose="00000300000000000000" pitchFamily="2" charset="0"/>
                <a:ea typeface="Calibri" panose="020F0502020204030204" pitchFamily="34" charset="0"/>
                <a:cs typeface="Times New Roman" panose="02020603050405020304" pitchFamily="18" charset="0"/>
              </a:rPr>
              <a:t>Hinterkrallen</a:t>
            </a:r>
            <a:r>
              <a:rPr lang="de-DE" sz="1800">
                <a:effectLst/>
                <a:latin typeface="Titillium Web" panose="00000300000000000000" pitchFamily="2" charset="0"/>
                <a:ea typeface="Calibri" panose="020F0502020204030204" pitchFamily="34" charset="0"/>
                <a:cs typeface="Times New Roman" panose="02020603050405020304" pitchFamily="18" charset="0"/>
              </a:rPr>
              <a:t> haben.</a:t>
            </a:r>
          </a:p>
          <a:p>
            <a:pPr marL="342900" lvl="0" indent="-342900">
              <a:lnSpc>
                <a:spcPct val="107000"/>
              </a:lnSpc>
              <a:spcAft>
                <a:spcPts val="800"/>
              </a:spcAft>
              <a:buFont typeface="Wingdings" panose="05000000000000000000" pitchFamily="2" charset="2"/>
              <a:buChar char=""/>
            </a:pPr>
            <a:r>
              <a:rPr lang="de-DE" sz="1800">
                <a:effectLst/>
                <a:latin typeface="Titillium Web" panose="00000300000000000000" pitchFamily="2" charset="0"/>
                <a:ea typeface="Calibri" panose="020F0502020204030204" pitchFamily="34" charset="0"/>
                <a:cs typeface="Times New Roman" panose="02020603050405020304" pitchFamily="18" charset="0"/>
              </a:rPr>
              <a:t>Fotoausschnitte können den Kontext erheblich reduzieren und werden genutzt um bestimmte Effekte zu erzielen</a:t>
            </a:r>
          </a:p>
        </p:txBody>
      </p:sp>
      <p:sp>
        <p:nvSpPr>
          <p:cNvPr id="4" name="Foliennummernplatzhalter 3"/>
          <p:cNvSpPr>
            <a:spLocks noGrp="1"/>
          </p:cNvSpPr>
          <p:nvPr>
            <p:ph type="sldNum" sz="quarter" idx="5"/>
          </p:nvPr>
        </p:nvSpPr>
        <p:spPr/>
        <p:txBody>
          <a:bodyPr/>
          <a:lstStyle/>
          <a:p>
            <a:fld id="{7BD41E19-DC61-40F6-8C64-FAF11DE50B5A}" type="slidenum">
              <a:rPr lang="de-DE" smtClean="0"/>
              <a:t>50</a:t>
            </a:fld>
            <a:endParaRPr lang="de-DE"/>
          </a:p>
        </p:txBody>
      </p:sp>
    </p:spTree>
    <p:extLst>
      <p:ext uri="{BB962C8B-B14F-4D97-AF65-F5344CB8AC3E}">
        <p14:creationId xmlns:p14="http://schemas.microsoft.com/office/powerpoint/2010/main" val="27160226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a:effectLst/>
                <a:latin typeface="Titillium Web" panose="00000300000000000000" pitchFamily="2" charset="0"/>
                <a:ea typeface="Calibri" panose="020F0502020204030204" pitchFamily="34" charset="0"/>
                <a:cs typeface="Times New Roman" panose="02020603050405020304" pitchFamily="18" charset="0"/>
              </a:rPr>
              <a:t>Kein Fake. Logo des WDR sichtbar, auch wenn Aufmachung eher wie Boulevard-Magazin aussieht. </a:t>
            </a:r>
          </a:p>
          <a:p>
            <a:pPr marL="342900" lvl="0" indent="-342900">
              <a:lnSpc>
                <a:spcPct val="107000"/>
              </a:lnSpc>
              <a:spcAft>
                <a:spcPts val="800"/>
              </a:spcAft>
              <a:buFont typeface="Wingdings" panose="05000000000000000000" pitchFamily="2" charset="2"/>
              <a:buChar char=""/>
            </a:pPr>
            <a:r>
              <a:rPr lang="de-DE" sz="1800">
                <a:effectLst/>
                <a:latin typeface="Titillium Web" panose="00000300000000000000" pitchFamily="2" charset="0"/>
                <a:ea typeface="Calibri" panose="020F0502020204030204" pitchFamily="34" charset="0"/>
                <a:cs typeface="Times New Roman" panose="02020603050405020304" pitchFamily="18" charset="0"/>
              </a:rPr>
              <a:t>ÖRR arbeitet nach journalistischen Prinzipien, berichtet auch über kuriose Vorfälle</a:t>
            </a:r>
          </a:p>
          <a:p>
            <a:pPr marL="342900" lvl="0" indent="-342900">
              <a:lnSpc>
                <a:spcPct val="107000"/>
              </a:lnSpc>
              <a:spcAft>
                <a:spcPts val="800"/>
              </a:spcAft>
              <a:buFont typeface="Wingdings" panose="05000000000000000000" pitchFamily="2" charset="2"/>
              <a:buChar char=""/>
            </a:pP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pPr algn="l" fontAlgn="base"/>
            <a:r>
              <a:rPr lang="de-DE" sz="2800" b="1" i="0">
                <a:solidFill>
                  <a:srgbClr val="1D2124"/>
                </a:solidFill>
                <a:effectLst/>
                <a:highlight>
                  <a:srgbClr val="FDFDFC"/>
                </a:highlight>
                <a:latin typeface="Thesis"/>
              </a:rPr>
              <a:t>Mann in Nebraska transportiert riesigen Bullen im Auto</a:t>
            </a:r>
          </a:p>
          <a:p>
            <a:pPr algn="l" fontAlgn="base"/>
            <a:r>
              <a:rPr lang="de-DE" sz="2800" b="0" i="0">
                <a:solidFill>
                  <a:srgbClr val="4B5053"/>
                </a:solidFill>
                <a:effectLst/>
                <a:highlight>
                  <a:srgbClr val="FDFDFC"/>
                </a:highlight>
                <a:latin typeface="Thesis"/>
              </a:rPr>
              <a:t>Stand: 01.09.2023, 09:26 Uhr</a:t>
            </a:r>
          </a:p>
          <a:p>
            <a:pPr algn="l" fontAlgn="base"/>
            <a:r>
              <a:rPr lang="de-DE" sz="2800" b="1" i="0">
                <a:solidFill>
                  <a:srgbClr val="1D2124"/>
                </a:solidFill>
                <a:effectLst/>
                <a:highlight>
                  <a:srgbClr val="FDFDFC"/>
                </a:highlight>
                <a:latin typeface="Thesis"/>
              </a:rPr>
              <a:t>Im US-Bundesstaat Nebraska ist ein Mann von der Polizei gestoppt worden. Der Grund dafür war der Beifahrer: ein lebender Riesen-Bulle, ein </a:t>
            </a:r>
            <a:r>
              <a:rPr lang="de-DE" sz="2800" b="1" i="0" err="1">
                <a:solidFill>
                  <a:srgbClr val="1D2124"/>
                </a:solidFill>
                <a:effectLst/>
                <a:highlight>
                  <a:srgbClr val="FDFDFC"/>
                </a:highlight>
                <a:latin typeface="Thesis"/>
              </a:rPr>
              <a:t>Watussirind</a:t>
            </a:r>
            <a:r>
              <a:rPr lang="de-DE" sz="2800" b="1" i="0">
                <a:solidFill>
                  <a:srgbClr val="1D2124"/>
                </a:solidFill>
                <a:effectLst/>
                <a:highlight>
                  <a:srgbClr val="FDFDFC"/>
                </a:highlight>
                <a:latin typeface="Thesis"/>
              </a:rPr>
              <a:t> mit meterlangen Hörnen.</a:t>
            </a:r>
          </a:p>
          <a:p>
            <a:pPr marL="342900" lvl="0" indent="-342900">
              <a:lnSpc>
                <a:spcPct val="107000"/>
              </a:lnSpc>
              <a:spcAft>
                <a:spcPts val="800"/>
              </a:spcAft>
              <a:buFont typeface="Wingdings" panose="05000000000000000000" pitchFamily="2" charset="2"/>
              <a:buChar char=""/>
            </a:pP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7BD41E19-DC61-40F6-8C64-FAF11DE50B5A}" type="slidenum">
              <a:rPr lang="de-DE" smtClean="0"/>
              <a:t>51</a:t>
            </a:fld>
            <a:endParaRPr lang="de-DE"/>
          </a:p>
        </p:txBody>
      </p:sp>
    </p:spTree>
    <p:extLst>
      <p:ext uri="{BB962C8B-B14F-4D97-AF65-F5344CB8AC3E}">
        <p14:creationId xmlns:p14="http://schemas.microsoft.com/office/powerpoint/2010/main" val="3227932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800" b="1" i="1" u="none" strike="noStrike" baseline="30000">
                <a:solidFill>
                  <a:srgbClr val="FFFFFF"/>
                </a:solidFill>
                <a:latin typeface="Titillium Web" panose="00000300000000000000" pitchFamily="2" charset="0"/>
              </a:rPr>
              <a:t>Jederzeit nachfragen!</a:t>
            </a:r>
          </a:p>
          <a:p>
            <a:pPr marR="0" algn="l" rtl="0"/>
            <a:r>
              <a:rPr lang="de-DE" sz="1800" b="0" i="0" u="none" strike="noStrike" baseline="30000">
                <a:solidFill>
                  <a:srgbClr val="000000"/>
                </a:solidFill>
                <a:latin typeface="Titillium Web" panose="00000300000000000000" pitchFamily="2" charset="0"/>
              </a:rPr>
              <a:t>In diesem Workshop ist es ausdrücklich erwünscht, nachzufragen – egal, ob es um Inhalte, Begriffe oder Zusammenhänge geht. Wir bemühen uns, Themen so niedrigschwellig wie möglich zu vermitteln. </a:t>
            </a:r>
          </a:p>
          <a:p>
            <a:pPr marR="0" algn="l" rtl="0"/>
            <a:r>
              <a:rPr lang="de-DE" sz="1800" b="0" i="0" u="none" strike="noStrike" baseline="30000">
                <a:solidFill>
                  <a:srgbClr val="000000"/>
                </a:solidFill>
                <a:latin typeface="Titillium Web" panose="00000300000000000000" pitchFamily="2" charset="0"/>
              </a:rPr>
              <a:t>Trotzdem kann es vorkommen, dass etwas unklar bleibt – sei es ein Fachbegriff, ein Beispiel oder eine Aussage. In solchen Momenten gilt: Es gibt keine falschen oder störenden Fragen. Wer etwas nicht versteht, hilft durch Nachfragen oft der ganzen Gruppe weiter. Ziel ist, dass alle mitgenommen werden – Schritt für Schritt.</a:t>
            </a:r>
          </a:p>
          <a:p>
            <a:pPr marR="0" algn="l" rtl="0"/>
            <a:r>
              <a:rPr lang="de-DE" sz="1800" b="1" i="1" u="none" strike="noStrike" baseline="30000">
                <a:solidFill>
                  <a:srgbClr val="000000"/>
                </a:solidFill>
                <a:latin typeface="Titillium Web" panose="00000300000000000000" pitchFamily="2" charset="0"/>
              </a:rPr>
              <a:t>„Darf ich kurz fragen, was genau mit dem Begriff Intersektionalität gemeint ist – ich hab das schon öfter gehört, aber nie richtig verstanden?“</a:t>
            </a:r>
          </a:p>
        </p:txBody>
      </p:sp>
      <p:sp>
        <p:nvSpPr>
          <p:cNvPr id="4" name="Foliennummernplatzhalter 3"/>
          <p:cNvSpPr>
            <a:spLocks noGrp="1"/>
          </p:cNvSpPr>
          <p:nvPr>
            <p:ph type="sldNum" sz="quarter" idx="5"/>
          </p:nvPr>
        </p:nvSpPr>
        <p:spPr/>
        <p:txBody>
          <a:bodyPr/>
          <a:lstStyle/>
          <a:p>
            <a:fld id="{7BD41E19-DC61-40F6-8C64-FAF11DE50B5A}" type="slidenum">
              <a:rPr lang="de-DE" smtClean="0"/>
              <a:t>4</a:t>
            </a:fld>
            <a:endParaRPr lang="de-DE"/>
          </a:p>
        </p:txBody>
      </p:sp>
    </p:spTree>
    <p:extLst>
      <p:ext uri="{BB962C8B-B14F-4D97-AF65-F5344CB8AC3E}">
        <p14:creationId xmlns:p14="http://schemas.microsoft.com/office/powerpoint/2010/main" val="38869405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712788">
              <a:lnSpc>
                <a:spcPct val="150000"/>
              </a:lnSpc>
              <a:buFont typeface="Arial" panose="020B0604020202020204" pitchFamily="34" charset="0"/>
              <a:buNone/>
            </a:pPr>
            <a:r>
              <a:rPr lang="de-DE" b="1">
                <a:solidFill>
                  <a:schemeClr val="bg1"/>
                </a:solidFill>
              </a:rPr>
              <a:t>Kennzeichen</a:t>
            </a:r>
            <a:r>
              <a:rPr lang="de-DE">
                <a:solidFill>
                  <a:schemeClr val="bg1"/>
                </a:solidFill>
              </a:rPr>
              <a:t> von Fake News:</a:t>
            </a:r>
          </a:p>
          <a:p>
            <a:pPr marL="712788">
              <a:lnSpc>
                <a:spcPct val="150000"/>
              </a:lnSpc>
            </a:pPr>
            <a:r>
              <a:rPr lang="de-DE">
                <a:solidFill>
                  <a:schemeClr val="bg1"/>
                </a:solidFill>
              </a:rPr>
              <a:t>Emotionen, Stimmungsmache, Manipulation der Gefühle</a:t>
            </a:r>
          </a:p>
          <a:p>
            <a:pPr marL="712788">
              <a:lnSpc>
                <a:spcPct val="150000"/>
              </a:lnSpc>
            </a:pPr>
            <a:endParaRPr lang="de-DE">
              <a:solidFill>
                <a:schemeClr val="bg1"/>
              </a:solidFill>
            </a:endParaRPr>
          </a:p>
          <a:p>
            <a:pPr marL="342900" lvl="0" indent="-342900" fontAlgn="ctr">
              <a:lnSpc>
                <a:spcPct val="107000"/>
              </a:lnSpc>
              <a:spcAft>
                <a:spcPts val="565"/>
              </a:spcAft>
              <a:buFont typeface="Symbol" panose="05050102010706020507" pitchFamily="18" charset="2"/>
              <a:buChar char=""/>
            </a:pPr>
            <a:endParaRPr lang="de-DE"/>
          </a:p>
          <a:p>
            <a:pPr marL="342900" lvl="0" indent="-342900" fontAlgn="ctr">
              <a:lnSpc>
                <a:spcPct val="107000"/>
              </a:lnSpc>
              <a:spcAft>
                <a:spcPts val="565"/>
              </a:spcAft>
              <a:buFont typeface="Symbol" panose="05050102010706020507" pitchFamily="18" charset="2"/>
              <a:buChar char=""/>
            </a:pPr>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53</a:t>
            </a:fld>
            <a:endParaRPr lang="de-DE"/>
          </a:p>
        </p:txBody>
      </p:sp>
    </p:spTree>
    <p:extLst>
      <p:ext uri="{BB962C8B-B14F-4D97-AF65-F5344CB8AC3E}">
        <p14:creationId xmlns:p14="http://schemas.microsoft.com/office/powerpoint/2010/main" val="17079145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712788">
              <a:lnSpc>
                <a:spcPct val="150000"/>
              </a:lnSpc>
            </a:pPr>
            <a:r>
              <a:rPr lang="de-DE">
                <a:solidFill>
                  <a:schemeClr val="bg1"/>
                </a:solidFill>
              </a:rPr>
              <a:t>Widersprüche (Titel/Text/Bild)</a:t>
            </a:r>
          </a:p>
          <a:p>
            <a:pPr marL="712788">
              <a:lnSpc>
                <a:spcPct val="150000"/>
              </a:lnSpc>
            </a:pPr>
            <a:endParaRPr lang="de-DE">
              <a:solidFill>
                <a:schemeClr val="bg1"/>
              </a:solidFill>
            </a:endParaRPr>
          </a:p>
          <a:p>
            <a:pPr marL="342900" lvl="0" indent="-342900" fontAlgn="ctr">
              <a:lnSpc>
                <a:spcPct val="107000"/>
              </a:lnSpc>
              <a:spcAft>
                <a:spcPts val="565"/>
              </a:spcAft>
              <a:buFont typeface="Symbol" panose="05050102010706020507" pitchFamily="18" charset="2"/>
              <a:buChar char=""/>
            </a:pPr>
            <a:endParaRPr lang="de-DE"/>
          </a:p>
          <a:p>
            <a:pPr marL="342900" lvl="0" indent="-342900" fontAlgn="ctr">
              <a:lnSpc>
                <a:spcPct val="107000"/>
              </a:lnSpc>
              <a:spcAft>
                <a:spcPts val="565"/>
              </a:spcAft>
              <a:buFont typeface="Symbol" panose="05050102010706020507" pitchFamily="18" charset="2"/>
              <a:buChar char=""/>
            </a:pPr>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54</a:t>
            </a:fld>
            <a:endParaRPr lang="de-DE"/>
          </a:p>
        </p:txBody>
      </p:sp>
    </p:spTree>
    <p:extLst>
      <p:ext uri="{BB962C8B-B14F-4D97-AF65-F5344CB8AC3E}">
        <p14:creationId xmlns:p14="http://schemas.microsoft.com/office/powerpoint/2010/main" val="13344655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712788">
              <a:lnSpc>
                <a:spcPct val="150000"/>
              </a:lnSpc>
            </a:pPr>
            <a:r>
              <a:rPr lang="de-DE">
                <a:solidFill>
                  <a:schemeClr val="bg1"/>
                </a:solidFill>
              </a:rPr>
              <a:t>Keine oder unseriöse Quellen</a:t>
            </a:r>
          </a:p>
          <a:p>
            <a:pPr marL="712788">
              <a:lnSpc>
                <a:spcPct val="150000"/>
              </a:lnSpc>
            </a:pPr>
            <a:endParaRPr lang="de-DE">
              <a:solidFill>
                <a:schemeClr val="bg1"/>
              </a:solidFill>
            </a:endParaRPr>
          </a:p>
          <a:p>
            <a:pPr marL="342900" lvl="0" indent="-342900" fontAlgn="ctr">
              <a:lnSpc>
                <a:spcPct val="107000"/>
              </a:lnSpc>
              <a:spcAft>
                <a:spcPts val="565"/>
              </a:spcAft>
              <a:buFont typeface="Symbol" panose="05050102010706020507" pitchFamily="18" charset="2"/>
              <a:buChar char=""/>
            </a:pPr>
            <a:endParaRPr lang="de-DE"/>
          </a:p>
          <a:p>
            <a:pPr marL="342900" lvl="0" indent="-342900" fontAlgn="ctr">
              <a:lnSpc>
                <a:spcPct val="107000"/>
              </a:lnSpc>
              <a:spcAft>
                <a:spcPts val="565"/>
              </a:spcAft>
              <a:buFont typeface="Symbol" panose="05050102010706020507" pitchFamily="18" charset="2"/>
              <a:buChar char=""/>
            </a:pPr>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55</a:t>
            </a:fld>
            <a:endParaRPr lang="de-DE"/>
          </a:p>
        </p:txBody>
      </p:sp>
    </p:spTree>
    <p:extLst>
      <p:ext uri="{BB962C8B-B14F-4D97-AF65-F5344CB8AC3E}">
        <p14:creationId xmlns:p14="http://schemas.microsoft.com/office/powerpoint/2010/main" val="38140575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712788">
              <a:lnSpc>
                <a:spcPct val="150000"/>
              </a:lnSpc>
            </a:pPr>
            <a:r>
              <a:rPr lang="de-DE">
                <a:solidFill>
                  <a:schemeClr val="bg1"/>
                </a:solidFill>
              </a:rPr>
              <a:t>Getarnt als seriöse Nachrichten</a:t>
            </a:r>
          </a:p>
          <a:p>
            <a:pPr marL="712788">
              <a:lnSpc>
                <a:spcPct val="150000"/>
              </a:lnSpc>
            </a:pPr>
            <a:r>
              <a:rPr lang="de-DE">
                <a:solidFill>
                  <a:schemeClr val="bg1"/>
                </a:solidFill>
              </a:rPr>
              <a:t>Gefälschte oder KI-generierte Bilder und Videos</a:t>
            </a:r>
          </a:p>
          <a:p>
            <a:pPr marL="712788">
              <a:lnSpc>
                <a:spcPct val="150000"/>
              </a:lnSpc>
            </a:pPr>
            <a:endParaRPr lang="de-DE">
              <a:solidFill>
                <a:schemeClr val="bg1"/>
              </a:solidFill>
            </a:endParaRPr>
          </a:p>
          <a:p>
            <a:pPr marL="342900" lvl="0" indent="-342900" fontAlgn="ctr">
              <a:lnSpc>
                <a:spcPct val="107000"/>
              </a:lnSpc>
              <a:spcAft>
                <a:spcPts val="565"/>
              </a:spcAft>
              <a:buFont typeface="Symbol" panose="05050102010706020507" pitchFamily="18" charset="2"/>
              <a:buChar char=""/>
            </a:pPr>
            <a:endParaRPr lang="de-DE"/>
          </a:p>
          <a:p>
            <a:pPr marL="342900" lvl="0" indent="-342900" fontAlgn="ctr">
              <a:lnSpc>
                <a:spcPct val="107000"/>
              </a:lnSpc>
              <a:spcAft>
                <a:spcPts val="565"/>
              </a:spcAft>
              <a:buFont typeface="Symbol" panose="05050102010706020507" pitchFamily="18" charset="2"/>
              <a:buChar char=""/>
            </a:pPr>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56</a:t>
            </a:fld>
            <a:endParaRPr lang="de-DE"/>
          </a:p>
        </p:txBody>
      </p:sp>
    </p:spTree>
    <p:extLst>
      <p:ext uri="{BB962C8B-B14F-4D97-AF65-F5344CB8AC3E}">
        <p14:creationId xmlns:p14="http://schemas.microsoft.com/office/powerpoint/2010/main" val="15614973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712788">
              <a:lnSpc>
                <a:spcPct val="150000"/>
              </a:lnSpc>
              <a:buFont typeface="Arial" panose="020B0604020202020204" pitchFamily="34" charset="0"/>
              <a:buNone/>
            </a:pPr>
            <a:r>
              <a:rPr lang="de-DE" b="1">
                <a:solidFill>
                  <a:schemeClr val="bg1"/>
                </a:solidFill>
              </a:rPr>
              <a:t>Kennzeichen</a:t>
            </a:r>
            <a:r>
              <a:rPr lang="de-DE">
                <a:solidFill>
                  <a:schemeClr val="bg1"/>
                </a:solidFill>
              </a:rPr>
              <a:t> von Fake News:</a:t>
            </a:r>
          </a:p>
          <a:p>
            <a:pPr marL="712788">
              <a:lnSpc>
                <a:spcPct val="150000"/>
              </a:lnSpc>
            </a:pPr>
            <a:r>
              <a:rPr lang="de-DE">
                <a:solidFill>
                  <a:schemeClr val="bg1"/>
                </a:solidFill>
              </a:rPr>
              <a:t>Emotionen, Stimmungsmache, Manipulation der Gefühle</a:t>
            </a:r>
          </a:p>
          <a:p>
            <a:pPr marL="712788">
              <a:lnSpc>
                <a:spcPct val="150000"/>
              </a:lnSpc>
            </a:pPr>
            <a:r>
              <a:rPr lang="de-DE">
                <a:solidFill>
                  <a:schemeClr val="bg1"/>
                </a:solidFill>
              </a:rPr>
              <a:t>Widersprüche (Titel/Text/Bild)</a:t>
            </a:r>
          </a:p>
          <a:p>
            <a:pPr marL="712788">
              <a:lnSpc>
                <a:spcPct val="150000"/>
              </a:lnSpc>
            </a:pPr>
            <a:r>
              <a:rPr lang="de-DE">
                <a:solidFill>
                  <a:schemeClr val="bg1"/>
                </a:solidFill>
              </a:rPr>
              <a:t>Keine oder unseriöse Quellen</a:t>
            </a:r>
          </a:p>
          <a:p>
            <a:pPr marL="712788">
              <a:lnSpc>
                <a:spcPct val="150000"/>
              </a:lnSpc>
            </a:pPr>
            <a:r>
              <a:rPr lang="de-DE">
                <a:solidFill>
                  <a:schemeClr val="bg1"/>
                </a:solidFill>
              </a:rPr>
              <a:t>Getarnt als seriöse Nachrichten</a:t>
            </a:r>
          </a:p>
          <a:p>
            <a:pPr marL="712788">
              <a:lnSpc>
                <a:spcPct val="150000"/>
              </a:lnSpc>
            </a:pPr>
            <a:r>
              <a:rPr lang="de-DE">
                <a:solidFill>
                  <a:schemeClr val="bg1"/>
                </a:solidFill>
              </a:rPr>
              <a:t>Gefälschte oder KI-generierte Bilder und Videos</a:t>
            </a:r>
          </a:p>
          <a:p>
            <a:pPr marL="712788">
              <a:lnSpc>
                <a:spcPct val="150000"/>
              </a:lnSpc>
            </a:pPr>
            <a:endParaRPr lang="de-DE">
              <a:solidFill>
                <a:schemeClr val="bg1"/>
              </a:solidFill>
            </a:endParaRPr>
          </a:p>
          <a:p>
            <a:pPr marL="342900" lvl="0" indent="-342900" fontAlgn="ctr">
              <a:lnSpc>
                <a:spcPct val="107000"/>
              </a:lnSpc>
              <a:spcAft>
                <a:spcPts val="565"/>
              </a:spcAft>
              <a:buFont typeface="Symbol" panose="05050102010706020507" pitchFamily="18" charset="2"/>
              <a:buChar char=""/>
            </a:pPr>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57</a:t>
            </a:fld>
            <a:endParaRPr lang="de-DE"/>
          </a:p>
        </p:txBody>
      </p:sp>
    </p:spTree>
    <p:extLst>
      <p:ext uri="{BB962C8B-B14F-4D97-AF65-F5344CB8AC3E}">
        <p14:creationId xmlns:p14="http://schemas.microsoft.com/office/powerpoint/2010/main" val="11150585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Digitale Formate – Radio - Fernsehen</a:t>
            </a:r>
          </a:p>
        </p:txBody>
      </p:sp>
      <p:sp>
        <p:nvSpPr>
          <p:cNvPr id="4" name="Foliennummernplatzhalter 3"/>
          <p:cNvSpPr>
            <a:spLocks noGrp="1"/>
          </p:cNvSpPr>
          <p:nvPr>
            <p:ph type="sldNum" sz="quarter" idx="5"/>
          </p:nvPr>
        </p:nvSpPr>
        <p:spPr/>
        <p:txBody>
          <a:bodyPr/>
          <a:lstStyle/>
          <a:p>
            <a:fld id="{7BD41E19-DC61-40F6-8C64-FAF11DE50B5A}" type="slidenum">
              <a:rPr lang="de-DE" smtClean="0"/>
              <a:t>58</a:t>
            </a:fld>
            <a:endParaRPr lang="de-DE"/>
          </a:p>
        </p:txBody>
      </p:sp>
    </p:spTree>
    <p:extLst>
      <p:ext uri="{BB962C8B-B14F-4D97-AF65-F5344CB8AC3E}">
        <p14:creationId xmlns:p14="http://schemas.microsoft.com/office/powerpoint/2010/main" val="13699699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a:effectLst/>
                <a:latin typeface="Titillium Web" panose="00000300000000000000" pitchFamily="2" charset="0"/>
                <a:ea typeface="Calibri" panose="020F0502020204030204" pitchFamily="34" charset="0"/>
                <a:cs typeface="Titillium Web" panose="00000300000000000000" pitchFamily="2" charset="0"/>
              </a:rPr>
              <a:t>Gibt es noch </a:t>
            </a:r>
            <a:r>
              <a:rPr lang="de-DE" sz="1800" b="1">
                <a:effectLst/>
                <a:latin typeface="Titillium Web" panose="00000300000000000000" pitchFamily="2" charset="0"/>
                <a:ea typeface="Calibri" panose="020F0502020204030204" pitchFamily="34" charset="0"/>
                <a:cs typeface="Titillium Web" panose="00000300000000000000" pitchFamily="2" charset="0"/>
              </a:rPr>
              <a:t>offene Fragen</a:t>
            </a:r>
            <a:r>
              <a:rPr lang="de-DE" sz="1800">
                <a:effectLst/>
                <a:latin typeface="Titillium Web" panose="00000300000000000000" pitchFamily="2" charset="0"/>
                <a:ea typeface="Calibri" panose="020F0502020204030204" pitchFamily="34" charset="0"/>
                <a:cs typeface="Titillium Web" panose="00000300000000000000" pitchFamily="2" charset="0"/>
              </a:rPr>
              <a:t>? Themen auf die abschließend nochmal eingegangen werden sollte?</a:t>
            </a:r>
          </a:p>
          <a:p>
            <a:endParaRPr lang="de-DE" sz="1800">
              <a:effectLst/>
              <a:latin typeface="Titillium Web" panose="00000300000000000000" pitchFamily="2" charset="0"/>
              <a:ea typeface="Calibri" panose="020F0502020204030204" pitchFamily="34" charset="0"/>
            </a:endParaRPr>
          </a:p>
          <a:p>
            <a:pPr fontAlgn="ctr">
              <a:lnSpc>
                <a:spcPct val="120000"/>
              </a:lnSpc>
              <a:spcAft>
                <a:spcPts val="1135"/>
              </a:spcAft>
            </a:pPr>
            <a:r>
              <a:rPr lang="de-DE" sz="1800">
                <a:effectLst/>
                <a:latin typeface="Titillium Web" panose="00000300000000000000" pitchFamily="2" charset="0"/>
                <a:ea typeface="Calibri" panose="020F0502020204030204" pitchFamily="34" charset="0"/>
                <a:cs typeface="Titillium Web" panose="00000300000000000000" pitchFamily="2" charset="0"/>
              </a:rPr>
              <a:t>Anregungen mitnehmen, Offene Fragen klären, Kritik annehmen</a:t>
            </a:r>
            <a:endParaRPr lang="de-DE" sz="1800">
              <a:effectLst/>
              <a:latin typeface="Titillium Web" panose="00000300000000000000" pitchFamily="2" charset="0"/>
              <a:ea typeface="Calibri" panose="020F0502020204030204" pitchFamily="34" charset="0"/>
              <a:cs typeface="Times New Roman" panose="02020603050405020304" pitchFamily="18" charset="0"/>
            </a:endParaRPr>
          </a:p>
          <a:p>
            <a:r>
              <a:rPr lang="de-DE" sz="1800">
                <a:effectLst/>
                <a:latin typeface="Titillium Web" panose="00000300000000000000" pitchFamily="2" charset="0"/>
                <a:ea typeface="Calibri" panose="020F0502020204030204" pitchFamily="34" charset="0"/>
                <a:cs typeface="Titillium Web" panose="00000300000000000000" pitchFamily="2" charset="0"/>
              </a:rPr>
              <a:t>Dabei kann unterschiedlicher Schwerpunkt gelegt werden:</a:t>
            </a:r>
            <a:br>
              <a:rPr lang="de-DE" sz="1800">
                <a:effectLst/>
                <a:latin typeface="Titillium Web" panose="00000300000000000000" pitchFamily="2" charset="0"/>
                <a:ea typeface="Calibri" panose="020F0502020204030204" pitchFamily="34" charset="0"/>
                <a:cs typeface="Titillium Web" panose="00000300000000000000" pitchFamily="2" charset="0"/>
              </a:rPr>
            </a:br>
            <a:r>
              <a:rPr lang="de-DE" sz="1800">
                <a:effectLst/>
                <a:latin typeface="Titillium Web" panose="00000300000000000000" pitchFamily="2" charset="0"/>
                <a:ea typeface="Calibri" panose="020F0502020204030204" pitchFamily="34" charset="0"/>
                <a:cs typeface="Titillium Web" panose="00000300000000000000" pitchFamily="2" charset="0"/>
              </a:rPr>
              <a:t>Was habt ihr neues gelernt? Was blieb am meisten hängen?</a:t>
            </a:r>
            <a:br>
              <a:rPr lang="de-DE" sz="1800">
                <a:effectLst/>
                <a:latin typeface="Titillium Web" panose="00000300000000000000" pitchFamily="2" charset="0"/>
                <a:ea typeface="Calibri" panose="020F0502020204030204" pitchFamily="34" charset="0"/>
                <a:cs typeface="Titillium Web" panose="00000300000000000000" pitchFamily="2" charset="0"/>
              </a:rPr>
            </a:br>
            <a:r>
              <a:rPr lang="de-DE" sz="1800">
                <a:effectLst/>
                <a:latin typeface="Titillium Web" panose="00000300000000000000" pitchFamily="2" charset="0"/>
                <a:ea typeface="Calibri" panose="020F0502020204030204" pitchFamily="34" charset="0"/>
                <a:cs typeface="Titillium Web" panose="00000300000000000000" pitchFamily="2" charset="0"/>
              </a:rPr>
              <a:t>Wie fandet ihr es? Was fandet ihr am besten? Was könnten wir verbessern?</a:t>
            </a:r>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59</a:t>
            </a:fld>
            <a:endParaRPr lang="de-DE"/>
          </a:p>
        </p:txBody>
      </p:sp>
    </p:spTree>
    <p:extLst>
      <p:ext uri="{BB962C8B-B14F-4D97-AF65-F5344CB8AC3E}">
        <p14:creationId xmlns:p14="http://schemas.microsoft.com/office/powerpoint/2010/main" val="3643309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800" b="1" i="1" u="none" strike="noStrike" baseline="30000">
                <a:solidFill>
                  <a:srgbClr val="FFFFFF"/>
                </a:solidFill>
                <a:latin typeface="Titillium Web" panose="00000300000000000000" pitchFamily="2" charset="0"/>
              </a:rPr>
              <a:t>Pausenregelung</a:t>
            </a:r>
          </a:p>
          <a:p>
            <a:pPr marR="0" algn="l" rtl="0"/>
            <a:r>
              <a:rPr lang="de-DE" sz="1800" b="0" i="0" u="none" strike="noStrike" baseline="30000">
                <a:solidFill>
                  <a:srgbClr val="000000"/>
                </a:solidFill>
                <a:latin typeface="Titillium Web" panose="00000300000000000000" pitchFamily="2" charset="0"/>
              </a:rPr>
              <a:t>Gerade bei extern moderierten Workshops ist es hilfreich, zu Beginn verbindlich zu klären, wann Pausen vorgesehen sind. Das schafft Orientierung – sowohl für die Teilnehmenden als auch für die Workshopleitung. </a:t>
            </a:r>
          </a:p>
          <a:p>
            <a:pPr marR="0" algn="l" rtl="0"/>
            <a:r>
              <a:rPr lang="de-DE" sz="1800" b="0" i="0" u="none" strike="noStrike" baseline="30000">
                <a:solidFill>
                  <a:srgbClr val="000000"/>
                </a:solidFill>
                <a:latin typeface="Titillium Web" panose="00000300000000000000" pitchFamily="2" charset="0"/>
              </a:rPr>
              <a:t>Die klare Ansage, wann Zeit zum Durchatmen ist, nimmt Druck aus der Situation und signalisiert: Die Struktur steht, ihr könnt euch auf die Inhalte konzentrieren. Gleichzeitig gilt: Wer zwischendurch eine kurze Auszeit braucht, darf das respektvoll und achtsam für die Gruppe äußern.</a:t>
            </a:r>
          </a:p>
          <a:p>
            <a:pPr marR="0" algn="l" rtl="0"/>
            <a:r>
              <a:rPr lang="de-DE" sz="1800" b="1" i="1" u="none" strike="noStrike" baseline="30000">
                <a:solidFill>
                  <a:srgbClr val="000000"/>
                </a:solidFill>
                <a:latin typeface="Titillium Web" panose="00000300000000000000" pitchFamily="2" charset="0"/>
              </a:rPr>
              <a:t>„Wir machen gegen 10:30 Uhr eine Pause – und falls jemand vorher dringend eine braucht: einfach kurz Bescheid geben, dann finden wir eine Lösung.“</a:t>
            </a:r>
          </a:p>
          <a:p>
            <a:endParaRPr lang="de-DE" sz="1800"/>
          </a:p>
        </p:txBody>
      </p:sp>
      <p:sp>
        <p:nvSpPr>
          <p:cNvPr id="4" name="Foliennummernplatzhalter 3"/>
          <p:cNvSpPr>
            <a:spLocks noGrp="1"/>
          </p:cNvSpPr>
          <p:nvPr>
            <p:ph type="sldNum" sz="quarter" idx="5"/>
          </p:nvPr>
        </p:nvSpPr>
        <p:spPr/>
        <p:txBody>
          <a:bodyPr/>
          <a:lstStyle/>
          <a:p>
            <a:fld id="{7BD41E19-DC61-40F6-8C64-FAF11DE50B5A}" type="slidenum">
              <a:rPr lang="de-DE" smtClean="0"/>
              <a:t>5</a:t>
            </a:fld>
            <a:endParaRPr lang="de-DE"/>
          </a:p>
        </p:txBody>
      </p:sp>
    </p:spTree>
    <p:extLst>
      <p:ext uri="{BB962C8B-B14F-4D97-AF65-F5344CB8AC3E}">
        <p14:creationId xmlns:p14="http://schemas.microsoft.com/office/powerpoint/2010/main" val="556081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800" b="1" i="1" u="none" strike="noStrike" baseline="30000">
                <a:solidFill>
                  <a:srgbClr val="FFFFFF"/>
                </a:solidFill>
                <a:latin typeface="Titillium Web" panose="00000300000000000000" pitchFamily="2" charset="0"/>
              </a:rPr>
              <a:t>Safe Space</a:t>
            </a:r>
          </a:p>
          <a:p>
            <a:pPr marR="0" algn="l" rtl="0"/>
            <a:r>
              <a:rPr lang="de-DE" sz="1800" b="0" i="0" u="none" strike="noStrike" baseline="30000">
                <a:solidFill>
                  <a:srgbClr val="000000"/>
                </a:solidFill>
                <a:latin typeface="Titillium Web" panose="00000300000000000000" pitchFamily="2" charset="0"/>
              </a:rPr>
              <a:t>In diesem Workshop sprechen wir über Themen, die persönlich, verletzend oder schambesetzt sein können: über Erfahrungen mit Diskriminierung, über Zuschreibungen, Ausgrenzung – aber auch über eigenes Verhalten, möglicherweise sogar </a:t>
            </a:r>
            <a:r>
              <a:rPr lang="de-DE" sz="1800" b="0" i="0" u="none" strike="noStrike" baseline="30000" err="1">
                <a:solidFill>
                  <a:srgbClr val="000000"/>
                </a:solidFill>
                <a:latin typeface="Titillium Web" panose="00000300000000000000" pitchFamily="2" charset="0"/>
              </a:rPr>
              <a:t>Täter:innenperspektiven</a:t>
            </a:r>
            <a:r>
              <a:rPr lang="de-DE" sz="1800" b="0" i="0" u="none" strike="noStrike" baseline="30000">
                <a:solidFill>
                  <a:srgbClr val="000000"/>
                </a:solidFill>
                <a:latin typeface="Titillium Web" panose="00000300000000000000" pitchFamily="2" charset="0"/>
              </a:rPr>
              <a:t>. </a:t>
            </a:r>
          </a:p>
          <a:p>
            <a:pPr marR="0" algn="l" rtl="0"/>
            <a:r>
              <a:rPr lang="de-DE" sz="1800" b="0" i="0" u="none" strike="noStrike" baseline="30000">
                <a:solidFill>
                  <a:srgbClr val="000000"/>
                </a:solidFill>
                <a:latin typeface="Titillium Web" panose="00000300000000000000" pitchFamily="2" charset="0"/>
              </a:rPr>
              <a:t>Damit solche Gespräche möglich werden, braucht es einen geschützten Raum, in dem Vertrauen entstehen kann. Deshalb ist es wichtig, zu Beginn gemeinsam zu vereinbaren, dass das, was hier gesagt wird, den Raum nicht verlässt. </a:t>
            </a:r>
          </a:p>
          <a:p>
            <a:pPr marR="0" algn="l" rtl="0"/>
            <a:r>
              <a:rPr lang="de-DE" sz="1800" b="0" i="0" u="none" strike="noStrike" baseline="30000">
                <a:solidFill>
                  <a:srgbClr val="000000"/>
                </a:solidFill>
                <a:latin typeface="Titillium Web" panose="00000300000000000000" pitchFamily="2" charset="0"/>
              </a:rPr>
              <a:t>Es geht nicht darum, Meinungen zu zensieren – sondern darum, Verantwortung füreinander zu übernehmen.</a:t>
            </a:r>
          </a:p>
          <a:p>
            <a:pPr marR="0" algn="l" rtl="0"/>
            <a:r>
              <a:rPr lang="de-DE" sz="1800" b="1" i="1" u="none" strike="noStrike" baseline="30000">
                <a:solidFill>
                  <a:srgbClr val="000000"/>
                </a:solidFill>
                <a:latin typeface="Titillium Web" panose="00000300000000000000" pitchFamily="2" charset="0"/>
              </a:rPr>
              <a:t>„Können wir uns als Gruppe heute darauf verständigen: Was hier im Workshop besprochen wird, bleibt im Workshop?“</a:t>
            </a:r>
          </a:p>
          <a:p>
            <a:endParaRPr lang="de-DE" sz="1800"/>
          </a:p>
        </p:txBody>
      </p:sp>
      <p:sp>
        <p:nvSpPr>
          <p:cNvPr id="4" name="Foliennummernplatzhalter 3"/>
          <p:cNvSpPr>
            <a:spLocks noGrp="1"/>
          </p:cNvSpPr>
          <p:nvPr>
            <p:ph type="sldNum" sz="quarter" idx="5"/>
          </p:nvPr>
        </p:nvSpPr>
        <p:spPr/>
        <p:txBody>
          <a:bodyPr/>
          <a:lstStyle/>
          <a:p>
            <a:fld id="{7BD41E19-DC61-40F6-8C64-FAF11DE50B5A}" type="slidenum">
              <a:rPr lang="de-DE" smtClean="0"/>
              <a:t>6</a:t>
            </a:fld>
            <a:endParaRPr lang="de-DE"/>
          </a:p>
        </p:txBody>
      </p:sp>
    </p:spTree>
    <p:extLst>
      <p:ext uri="{BB962C8B-B14F-4D97-AF65-F5344CB8AC3E}">
        <p14:creationId xmlns:p14="http://schemas.microsoft.com/office/powerpoint/2010/main" val="1985475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800" b="1" i="1" u="none" strike="noStrike" baseline="30000" err="1">
                <a:solidFill>
                  <a:srgbClr val="FFFFFF"/>
                </a:solidFill>
                <a:latin typeface="Titillium Web" panose="00000300000000000000" pitchFamily="2" charset="0"/>
              </a:rPr>
              <a:t>Wohfühlen</a:t>
            </a:r>
            <a:r>
              <a:rPr lang="de-DE" sz="1800" b="1" i="1" u="none" strike="noStrike" baseline="30000">
                <a:solidFill>
                  <a:srgbClr val="FFFFFF"/>
                </a:solidFill>
                <a:latin typeface="Titillium Web" panose="00000300000000000000" pitchFamily="2" charset="0"/>
              </a:rPr>
              <a:t>!</a:t>
            </a:r>
          </a:p>
          <a:p>
            <a:pPr marR="0" algn="l" rtl="0"/>
            <a:r>
              <a:rPr lang="de-DE" sz="1800" b="0" i="0" u="none" strike="noStrike" baseline="30000">
                <a:solidFill>
                  <a:srgbClr val="000000"/>
                </a:solidFill>
                <a:latin typeface="Titillium Web" panose="00000300000000000000" pitchFamily="2" charset="0"/>
              </a:rPr>
              <a:t>All diese Absprachen dienen einem Ziel: Dass sich alle, die heute hier beteiligt sind, im Raum wohlfühlen, sich sicher äußern können – und gemeinsam lernen.</a:t>
            </a:r>
          </a:p>
          <a:p>
            <a:endParaRPr lang="de-DE" sz="1800"/>
          </a:p>
        </p:txBody>
      </p:sp>
      <p:sp>
        <p:nvSpPr>
          <p:cNvPr id="4" name="Foliennummernplatzhalter 3"/>
          <p:cNvSpPr>
            <a:spLocks noGrp="1"/>
          </p:cNvSpPr>
          <p:nvPr>
            <p:ph type="sldNum" sz="quarter" idx="5"/>
          </p:nvPr>
        </p:nvSpPr>
        <p:spPr/>
        <p:txBody>
          <a:bodyPr/>
          <a:lstStyle/>
          <a:p>
            <a:fld id="{7BD41E19-DC61-40F6-8C64-FAF11DE50B5A}" type="slidenum">
              <a:rPr lang="de-DE" smtClean="0"/>
              <a:t>7</a:t>
            </a:fld>
            <a:endParaRPr lang="de-DE"/>
          </a:p>
        </p:txBody>
      </p:sp>
    </p:spTree>
    <p:extLst>
      <p:ext uri="{BB962C8B-B14F-4D97-AF65-F5344CB8AC3E}">
        <p14:creationId xmlns:p14="http://schemas.microsoft.com/office/powerpoint/2010/main" val="2731137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8</a:t>
            </a:fld>
            <a:endParaRPr lang="de-DE"/>
          </a:p>
        </p:txBody>
      </p:sp>
    </p:spTree>
    <p:extLst>
      <p:ext uri="{BB962C8B-B14F-4D97-AF65-F5344CB8AC3E}">
        <p14:creationId xmlns:p14="http://schemas.microsoft.com/office/powerpoint/2010/main" val="4214616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800" b="1" i="1" u="none" strike="noStrike" baseline="30000">
                <a:solidFill>
                  <a:srgbClr val="FFFFFF"/>
                </a:solidFill>
                <a:latin typeface="Titillium Web" panose="00000300000000000000" pitchFamily="2" charset="0"/>
              </a:rPr>
              <a:t>Ziele</a:t>
            </a:r>
          </a:p>
          <a:p>
            <a:pPr marR="1130" algn="l" rtl="0"/>
            <a:r>
              <a:rPr lang="de-DE" sz="1800" b="0" i="0" u="none" strike="noStrike" baseline="30000">
                <a:solidFill>
                  <a:srgbClr val="000000"/>
                </a:solidFill>
                <a:latin typeface="Titillium Web" panose="00000300000000000000" pitchFamily="2" charset="0"/>
              </a:rPr>
              <a:t>Bewusstsein für individuelle Stärken schaffen</a:t>
            </a:r>
          </a:p>
          <a:p>
            <a:pPr marR="1130" algn="l" rtl="0"/>
            <a:r>
              <a:rPr lang="de-DE" sz="1800" b="0" i="0" u="none" strike="noStrike" baseline="30000">
                <a:solidFill>
                  <a:srgbClr val="000000"/>
                </a:solidFill>
                <a:latin typeface="Titillium Web" panose="00000300000000000000" pitchFamily="2" charset="0"/>
              </a:rPr>
              <a:t>Förderung von Selbstreflexion und positiver Selbstwahrnehmung</a:t>
            </a:r>
          </a:p>
          <a:p>
            <a:pPr marR="1130" algn="l" rtl="0"/>
            <a:r>
              <a:rPr lang="de-DE" sz="1800" b="0" i="0" u="none" strike="noStrike" baseline="30000">
                <a:solidFill>
                  <a:srgbClr val="000000"/>
                </a:solidFill>
                <a:latin typeface="Titillium Web" panose="00000300000000000000" pitchFamily="2" charset="0"/>
              </a:rPr>
              <a:t>Einstieg in die Workshop-Atmosphäre auf niedrigschwellige und wertschätzende Weise</a:t>
            </a:r>
          </a:p>
          <a:p>
            <a:pPr marR="0" algn="l" rtl="0"/>
            <a:r>
              <a:rPr lang="de-DE" sz="1800" b="1" i="1" u="none" strike="noStrike" baseline="30000">
                <a:solidFill>
                  <a:srgbClr val="FFFFFF"/>
                </a:solidFill>
                <a:latin typeface="Titillium Web" panose="00000300000000000000" pitchFamily="2" charset="0"/>
              </a:rPr>
              <a:t>Inhalte</a:t>
            </a:r>
          </a:p>
          <a:p>
            <a:pPr marR="1130" algn="l" rtl="0"/>
            <a:r>
              <a:rPr lang="de-DE" sz="1800" b="0" i="0" u="none" strike="noStrike" baseline="30000">
                <a:solidFill>
                  <a:srgbClr val="000000"/>
                </a:solidFill>
                <a:latin typeface="Titillium Web" panose="00000300000000000000" pitchFamily="2" charset="0"/>
              </a:rPr>
              <a:t>Auseinandersetzung mit den eigenen Stärken jenseits schulischer oder gesellschaftlich normierter Leistungserwartungen</a:t>
            </a:r>
          </a:p>
          <a:p>
            <a:pPr marR="1130" algn="l" rtl="0"/>
            <a:r>
              <a:rPr lang="de-DE" sz="1800" b="0" i="0" u="none" strike="noStrike" baseline="30000">
                <a:solidFill>
                  <a:srgbClr val="000000"/>
                </a:solidFill>
                <a:latin typeface="Titillium Web" panose="00000300000000000000" pitchFamily="2" charset="0"/>
              </a:rPr>
              <a:t>Sensibilisierung für unterschiedliche Formen von Stärke und individuelle Ausdrucksformen</a:t>
            </a:r>
          </a:p>
          <a:p>
            <a:pPr marR="1130" algn="l" rtl="0"/>
            <a:r>
              <a:rPr lang="de-DE" sz="1800" b="0" i="0" u="none" strike="noStrike" baseline="30000">
                <a:solidFill>
                  <a:srgbClr val="000000"/>
                </a:solidFill>
                <a:latin typeface="Titillium Web" panose="00000300000000000000" pitchFamily="2" charset="0"/>
              </a:rPr>
              <a:t>Hinweis auf respektvollen Umgang: Keine Kommentare oder Bewertungen zu den vorgestellten Stärken</a:t>
            </a:r>
          </a:p>
          <a:p>
            <a:pPr marR="1130" algn="l" rtl="0"/>
            <a:r>
              <a:rPr lang="de-DE" sz="1800" b="0" i="0" u="none" strike="noStrike" baseline="30000">
                <a:solidFill>
                  <a:srgbClr val="000000"/>
                </a:solidFill>
                <a:latin typeface="Titillium Web" panose="00000300000000000000" pitchFamily="2" charset="0"/>
              </a:rPr>
              <a:t>Teilnehmende präsentieren im Verlauf des Workshops jeweils drei ihrer notierten Stärken – eingebettet in passende Workshopphasen</a:t>
            </a:r>
          </a:p>
          <a:p>
            <a:pPr marR="1130" algn="l" rtl="0"/>
            <a:r>
              <a:rPr lang="de-DE" sz="1800" b="0" i="0" u="none" strike="noStrike" baseline="30000">
                <a:solidFill>
                  <a:srgbClr val="000000"/>
                </a:solidFill>
                <a:latin typeface="Titillium Web" panose="00000300000000000000" pitchFamily="2" charset="0"/>
              </a:rPr>
              <a:t>Optionaler Ausblick: Reflexion der Übung am Ende des Workshops im Hinblick auf Rollenbilder und gesellschaftliche Zuschreibungen</a:t>
            </a:r>
          </a:p>
          <a:p>
            <a:pPr marR="0" algn="l" rtl="0"/>
            <a:r>
              <a:rPr lang="de-DE" sz="1800" b="1" i="1" u="none" strike="noStrike" baseline="30000">
                <a:solidFill>
                  <a:srgbClr val="FFFFFF"/>
                </a:solidFill>
                <a:latin typeface="Titillium Web" panose="00000300000000000000" pitchFamily="2" charset="0"/>
              </a:rPr>
              <a:t>Methoden</a:t>
            </a:r>
          </a:p>
          <a:p>
            <a:pPr marR="1130" algn="l" rtl="0"/>
            <a:r>
              <a:rPr lang="de-DE" sz="1800" b="0" i="0" u="none" strike="noStrike" baseline="30000">
                <a:solidFill>
                  <a:srgbClr val="000000"/>
                </a:solidFill>
                <a:latin typeface="Titillium Web" panose="00000300000000000000" pitchFamily="2" charset="0"/>
              </a:rPr>
              <a:t>Einzelarbeit: Notieren von zehn persönlichen Stärken auf einem Blatt Papier (ca. 5 Minuten)</a:t>
            </a:r>
          </a:p>
          <a:p>
            <a:pPr marR="1130" algn="l" rtl="0"/>
            <a:r>
              <a:rPr lang="de-DE" sz="1800" b="0" i="0" u="none" strike="noStrike" baseline="30000">
                <a:solidFill>
                  <a:srgbClr val="000000"/>
                </a:solidFill>
                <a:latin typeface="Titillium Web" panose="00000300000000000000" pitchFamily="2" charset="0"/>
              </a:rPr>
              <a:t>Zur Einstimmung: Benennung alltagsnaher, kreativer Beispiele durch die Moderation</a:t>
            </a:r>
          </a:p>
          <a:p>
            <a:pPr marR="1130" algn="l" rtl="0"/>
            <a:r>
              <a:rPr lang="de-DE" sz="1800" b="0" i="0" u="none" strike="noStrike" baseline="30000">
                <a:solidFill>
                  <a:srgbClr val="000000"/>
                </a:solidFill>
                <a:latin typeface="Titillium Web" panose="00000300000000000000" pitchFamily="2" charset="0"/>
              </a:rPr>
              <a:t>Vorstellung der Stärken erfolgt im Laufe des Workshops gruppenweise (3–5 Personen pro Gruppe)</a:t>
            </a:r>
          </a:p>
        </p:txBody>
      </p:sp>
      <p:sp>
        <p:nvSpPr>
          <p:cNvPr id="4" name="Foliennummernplatzhalter 3"/>
          <p:cNvSpPr>
            <a:spLocks noGrp="1"/>
          </p:cNvSpPr>
          <p:nvPr>
            <p:ph type="sldNum" sz="quarter" idx="5"/>
          </p:nvPr>
        </p:nvSpPr>
        <p:spPr/>
        <p:txBody>
          <a:bodyPr/>
          <a:lstStyle/>
          <a:p>
            <a:fld id="{7BD41E19-DC61-40F6-8C64-FAF11DE50B5A}" type="slidenum">
              <a:rPr lang="de-DE" smtClean="0"/>
              <a:t>9</a:t>
            </a:fld>
            <a:endParaRPr lang="de-DE"/>
          </a:p>
        </p:txBody>
      </p:sp>
    </p:spTree>
    <p:extLst>
      <p:ext uri="{BB962C8B-B14F-4D97-AF65-F5344CB8AC3E}">
        <p14:creationId xmlns:p14="http://schemas.microsoft.com/office/powerpoint/2010/main" val="3418538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R="0" algn="l" rtl="0"/>
            <a:r>
              <a:rPr lang="de-DE" sz="1800" b="1" i="1" u="none" strike="noStrike" baseline="30000">
                <a:solidFill>
                  <a:srgbClr val="FFFFFF"/>
                </a:solidFill>
                <a:latin typeface="Titillium Web" panose="00000300000000000000" pitchFamily="2" charset="0"/>
              </a:rPr>
              <a:t>Ziele</a:t>
            </a:r>
          </a:p>
          <a:p>
            <a:pPr marR="1130" algn="l" rtl="0"/>
            <a:r>
              <a:rPr lang="de-DE" sz="1800" b="0" i="0" u="none" strike="noStrike" baseline="30000">
                <a:solidFill>
                  <a:srgbClr val="000000"/>
                </a:solidFill>
                <a:latin typeface="Titillium Web" panose="00000300000000000000" pitchFamily="2" charset="0"/>
              </a:rPr>
              <a:t>Aktivierung des Vorwissens und vorhandener Assoziationen zum Thema Diskriminierung</a:t>
            </a:r>
          </a:p>
          <a:p>
            <a:pPr marR="1130" algn="l" rtl="0"/>
            <a:r>
              <a:rPr lang="de-DE" sz="1800" b="0" i="0" u="none" strike="noStrike" baseline="30000">
                <a:solidFill>
                  <a:srgbClr val="000000"/>
                </a:solidFill>
                <a:latin typeface="Titillium Web" panose="00000300000000000000" pitchFamily="2" charset="0"/>
              </a:rPr>
              <a:t>Sensibilisierung für Begriffe, Denkmuster und Stereotype</a:t>
            </a:r>
          </a:p>
          <a:p>
            <a:pPr marR="1130" algn="l" rtl="0"/>
            <a:r>
              <a:rPr lang="de-DE" sz="1800" b="0" i="0" u="none" strike="noStrike" baseline="30000">
                <a:solidFill>
                  <a:srgbClr val="000000"/>
                </a:solidFill>
                <a:latin typeface="Titillium Web" panose="00000300000000000000" pitchFamily="2" charset="0"/>
              </a:rPr>
              <a:t>Sichtbarmachung von Wissenslücken, Unsicherheiten und Irritationen</a:t>
            </a:r>
          </a:p>
          <a:p>
            <a:pPr marR="1130" algn="l" rtl="0"/>
            <a:r>
              <a:rPr lang="de-DE" sz="1800" b="0" i="0" u="none" strike="noStrike" baseline="30000">
                <a:solidFill>
                  <a:srgbClr val="000000"/>
                </a:solidFill>
                <a:latin typeface="Titillium Web" panose="00000300000000000000" pitchFamily="2" charset="0"/>
              </a:rPr>
              <a:t>Vorbereitung auf die gemeinsame Definition von Diskriminierung</a:t>
            </a:r>
          </a:p>
          <a:p>
            <a:pPr marR="0" algn="l" rtl="0"/>
            <a:r>
              <a:rPr lang="de-DE" sz="1800" b="1" i="1" u="none" strike="noStrike" baseline="30000">
                <a:solidFill>
                  <a:srgbClr val="FFFFFF"/>
                </a:solidFill>
                <a:latin typeface="Titillium Web" panose="00000300000000000000" pitchFamily="2" charset="0"/>
              </a:rPr>
              <a:t>Inhalte</a:t>
            </a:r>
          </a:p>
          <a:p>
            <a:pPr marR="1130" algn="l" rtl="0"/>
            <a:r>
              <a:rPr lang="de-DE" sz="1800" b="0" i="0" u="none" strike="noStrike" baseline="30000">
                <a:solidFill>
                  <a:srgbClr val="000000"/>
                </a:solidFill>
                <a:latin typeface="Titillium Web" panose="00000300000000000000" pitchFamily="2" charset="0"/>
              </a:rPr>
              <a:t>Sammlung von Begriffen, die die Teilnehmenden mit dem Thema Diskriminierung verbinden</a:t>
            </a:r>
          </a:p>
          <a:p>
            <a:pPr marR="1130" algn="l" rtl="0"/>
            <a:r>
              <a:rPr lang="de-DE" sz="1800" b="0" i="0" u="none" strike="noStrike" baseline="30000">
                <a:solidFill>
                  <a:srgbClr val="000000"/>
                </a:solidFill>
                <a:latin typeface="Titillium Web" panose="00000300000000000000" pitchFamily="2" charset="0"/>
              </a:rPr>
              <a:t>Sichtbarmachung dominanter Begriffe und Reflexion ihrer Bedeutungen</a:t>
            </a:r>
          </a:p>
          <a:p>
            <a:pPr marR="1130" algn="l" rtl="0"/>
            <a:r>
              <a:rPr lang="de-DE" sz="1800" b="0" i="0" u="none" strike="noStrike" baseline="30000">
                <a:solidFill>
                  <a:srgbClr val="000000"/>
                </a:solidFill>
                <a:latin typeface="Titillium Web" panose="00000300000000000000" pitchFamily="2" charset="0"/>
              </a:rPr>
              <a:t>Gemeinsame Analyse: Welche Begriffe tauchen häufig auf? Welche sind unklar oder mehrdeutig?</a:t>
            </a:r>
          </a:p>
          <a:p>
            <a:pPr marR="1130" algn="l" rtl="0"/>
            <a:r>
              <a:rPr lang="de-DE" sz="1800" b="0" i="0" u="none" strike="noStrike" baseline="30000">
                <a:solidFill>
                  <a:srgbClr val="000000"/>
                </a:solidFill>
                <a:latin typeface="Titillium Web" panose="00000300000000000000" pitchFamily="2" charset="0"/>
              </a:rPr>
              <a:t>Begriffe, die unklar, widersprüchlich oder provokant sind, werden pädagogisch eingeordnet:</a:t>
            </a:r>
          </a:p>
          <a:p>
            <a:pPr marR="1130" algn="l" rtl="0"/>
            <a:r>
              <a:rPr lang="de-DE" sz="1800" b="0" i="0" u="none" strike="noStrike" baseline="30000">
                <a:solidFill>
                  <a:srgbClr val="000000"/>
                </a:solidFill>
                <a:latin typeface="Titillium Web" panose="00000300000000000000" pitchFamily="2" charset="0"/>
              </a:rPr>
              <a:t>Beleidigende Begriffe: Verbindung zur Diskriminierung wird erklärt</a:t>
            </a:r>
          </a:p>
          <a:p>
            <a:pPr marR="1130" algn="l" rtl="0"/>
            <a:r>
              <a:rPr lang="de-DE" sz="1800" b="0" i="0" u="none" strike="noStrike" baseline="30000">
                <a:solidFill>
                  <a:srgbClr val="000000"/>
                </a:solidFill>
                <a:latin typeface="Titillium Web" panose="00000300000000000000" pitchFamily="2" charset="0"/>
              </a:rPr>
              <a:t>Namensnennungen: Nachfrage nach dem Kontext, ohne Diskussion über abwesende Personen</a:t>
            </a:r>
          </a:p>
          <a:p>
            <a:pPr marR="1130" algn="l" rtl="0"/>
            <a:r>
              <a:rPr lang="de-DE" sz="1800" b="0" i="0" u="none" strike="noStrike" baseline="30000">
                <a:solidFill>
                  <a:srgbClr val="000000"/>
                </a:solidFill>
                <a:latin typeface="Titillium Web" panose="00000300000000000000" pitchFamily="2" charset="0"/>
              </a:rPr>
              <a:t>Bei sensiblen Nennungen (z. B. Lehrkräfte): Hinweis, dass diese Themen ggf. an die Begleitperson weitergegeben werden</a:t>
            </a:r>
          </a:p>
          <a:p>
            <a:pPr marR="0" algn="l" rtl="0"/>
            <a:r>
              <a:rPr lang="de-DE" sz="1800" b="1" i="1" u="none" strike="noStrike" baseline="30000">
                <a:solidFill>
                  <a:srgbClr val="FFFFFF"/>
                </a:solidFill>
                <a:latin typeface="Titillium Web" panose="00000300000000000000" pitchFamily="2" charset="0"/>
              </a:rPr>
              <a:t>Methoden</a:t>
            </a:r>
          </a:p>
          <a:p>
            <a:pPr marR="1130" algn="l" rtl="0"/>
            <a:r>
              <a:rPr lang="de-DE" sz="1800" b="0" i="0" u="none" strike="noStrike" baseline="30000">
                <a:solidFill>
                  <a:srgbClr val="000000"/>
                </a:solidFill>
                <a:latin typeface="Titillium Web" panose="00000300000000000000" pitchFamily="2" charset="0"/>
              </a:rPr>
              <a:t>Online-Abfrage über ein Tool wie </a:t>
            </a:r>
            <a:r>
              <a:rPr lang="de-DE" sz="1800" b="0" i="0" u="none" strike="noStrike" baseline="30000" err="1">
                <a:solidFill>
                  <a:srgbClr val="000000"/>
                </a:solidFill>
                <a:latin typeface="Titillium Web" panose="00000300000000000000" pitchFamily="2" charset="0"/>
              </a:rPr>
              <a:t>Mentimeter</a:t>
            </a:r>
            <a:r>
              <a:rPr lang="de-DE" sz="1800" b="0" i="0" u="none" strike="noStrike" baseline="30000">
                <a:solidFill>
                  <a:srgbClr val="000000"/>
                </a:solidFill>
                <a:latin typeface="Titillium Web" panose="00000300000000000000" pitchFamily="2" charset="0"/>
              </a:rPr>
              <a:t> (z. B. Wortwolke mit bis zu drei Begriffen pro Person)</a:t>
            </a:r>
          </a:p>
          <a:p>
            <a:pPr marR="1130" algn="l" rtl="0"/>
            <a:r>
              <a:rPr lang="de-DE" sz="1800" b="0" i="0" u="none" strike="noStrike" baseline="30000">
                <a:solidFill>
                  <a:srgbClr val="000000"/>
                </a:solidFill>
                <a:latin typeface="Titillium Web" panose="00000300000000000000" pitchFamily="2" charset="0"/>
              </a:rPr>
              <a:t>Alternativ: Begriffssammlung auf Karten, die gruppiert auf Flipchart oder Pinnwand dargestellt werden</a:t>
            </a:r>
          </a:p>
          <a:p>
            <a:pPr marR="1130" algn="l" rtl="0"/>
            <a:r>
              <a:rPr lang="de-DE" sz="1800" b="0" i="0" u="none" strike="noStrike" baseline="30000">
                <a:solidFill>
                  <a:srgbClr val="000000"/>
                </a:solidFill>
                <a:latin typeface="Titillium Web" panose="00000300000000000000" pitchFamily="2" charset="0"/>
              </a:rPr>
              <a:t>Gemeinsames Sichtbarmachen und Kommentieren der Begriffe: Was erscheint häufig? Was überrascht? Was ist unklar?</a:t>
            </a:r>
          </a:p>
          <a:p>
            <a:pPr marR="1130" algn="l" rtl="0"/>
            <a:r>
              <a:rPr lang="de-DE" sz="1800" b="0" i="0" u="none" strike="noStrike" baseline="30000">
                <a:solidFill>
                  <a:srgbClr val="000000"/>
                </a:solidFill>
                <a:latin typeface="Titillium Web" panose="00000300000000000000" pitchFamily="2" charset="0"/>
              </a:rPr>
              <a:t>Moderierte Gesprächsrunde zur Reflexion und als Brücke zur nächsten Phase – der Erarbeitung einer gemeinsamen Definition</a:t>
            </a:r>
          </a:p>
          <a:p>
            <a:endParaRPr lang="de-DE"/>
          </a:p>
        </p:txBody>
      </p:sp>
      <p:sp>
        <p:nvSpPr>
          <p:cNvPr id="4" name="Foliennummernplatzhalter 3"/>
          <p:cNvSpPr>
            <a:spLocks noGrp="1"/>
          </p:cNvSpPr>
          <p:nvPr>
            <p:ph type="sldNum" sz="quarter" idx="5"/>
          </p:nvPr>
        </p:nvSpPr>
        <p:spPr/>
        <p:txBody>
          <a:bodyPr/>
          <a:lstStyle/>
          <a:p>
            <a:fld id="{7BD41E19-DC61-40F6-8C64-FAF11DE50B5A}" type="slidenum">
              <a:rPr lang="de-DE" smtClean="0"/>
              <a:t>11</a:t>
            </a:fld>
            <a:endParaRPr lang="de-DE"/>
          </a:p>
        </p:txBody>
      </p:sp>
    </p:spTree>
    <p:extLst>
      <p:ext uri="{BB962C8B-B14F-4D97-AF65-F5344CB8AC3E}">
        <p14:creationId xmlns:p14="http://schemas.microsoft.com/office/powerpoint/2010/main" val="36857418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6.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7.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19.png"/><Relationship Id="rId4" Type="http://schemas.openxmlformats.org/officeDocument/2006/relationships/image" Target="../media/image16.png"/><Relationship Id="rId9" Type="http://schemas.microsoft.com/office/2007/relationships/hdphoto" Target="../media/hdphoto4.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2051B4-0E26-699B-29F4-7712420E156D}"/>
              </a:ext>
            </a:extLst>
          </p:cNvPr>
          <p:cNvSpPr>
            <a:spLocks noGrp="1"/>
          </p:cNvSpPr>
          <p:nvPr>
            <p:ph type="ctrTitle"/>
          </p:nvPr>
        </p:nvSpPr>
        <p:spPr>
          <a:xfrm>
            <a:off x="4322013" y="2786332"/>
            <a:ext cx="7191375" cy="2280968"/>
          </a:xfrm>
          <a:noFill/>
          <a:ln>
            <a:noFill/>
          </a:ln>
        </p:spPr>
        <p:txBody>
          <a:bodyPr lIns="90000" tIns="90000" anchor="ctr"/>
          <a:lstStyle>
            <a:lvl1pPr algn="ctr">
              <a:defRPr sz="6000" b="0">
                <a:solidFill>
                  <a:schemeClr val="tx1"/>
                </a:solidFill>
              </a:defRPr>
            </a:lvl1pPr>
          </a:lstStyle>
          <a:p>
            <a:r>
              <a:rPr lang="de-DE"/>
              <a:t>Mastertitelformat bearbeiten</a:t>
            </a:r>
          </a:p>
        </p:txBody>
      </p:sp>
      <p:sp>
        <p:nvSpPr>
          <p:cNvPr id="3" name="Untertitel 2">
            <a:extLst>
              <a:ext uri="{FF2B5EF4-FFF2-40B4-BE49-F238E27FC236}">
                <a16:creationId xmlns:a16="http://schemas.microsoft.com/office/drawing/2014/main" id="{141FB1FB-EBDA-7FA4-7120-8062EF146C3C}"/>
              </a:ext>
            </a:extLst>
          </p:cNvPr>
          <p:cNvSpPr>
            <a:spLocks noGrp="1"/>
          </p:cNvSpPr>
          <p:nvPr>
            <p:ph type="subTitle" idx="1"/>
          </p:nvPr>
        </p:nvSpPr>
        <p:spPr>
          <a:xfrm>
            <a:off x="5960853" y="5067300"/>
            <a:ext cx="5201728" cy="643387"/>
          </a:xfrm>
          <a:solidFill>
            <a:schemeClr val="accent2"/>
          </a:solidFill>
        </p:spPr>
        <p:txBody>
          <a:bodyPr lIns="360000" tIns="90000" rIns="360000" anchor="ctr"/>
          <a:lstStyle>
            <a:lvl1pPr marL="0" indent="0" algn="ctr">
              <a:buNone/>
              <a:defRPr sz="2400" b="1"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Grafik 7">
            <a:extLst>
              <a:ext uri="{FF2B5EF4-FFF2-40B4-BE49-F238E27FC236}">
                <a16:creationId xmlns:a16="http://schemas.microsoft.com/office/drawing/2014/main" id="{87E9E963-8F75-690A-B147-4C68D0EC68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2525" y="1800226"/>
            <a:ext cx="2712156" cy="1525588"/>
          </a:xfrm>
          <a:prstGeom prst="rect">
            <a:avLst/>
          </a:prstGeom>
        </p:spPr>
      </p:pic>
      <p:grpSp>
        <p:nvGrpSpPr>
          <p:cNvPr id="7" name="Gruppieren 6">
            <a:extLst>
              <a:ext uri="{FF2B5EF4-FFF2-40B4-BE49-F238E27FC236}">
                <a16:creationId xmlns:a16="http://schemas.microsoft.com/office/drawing/2014/main" id="{B0692F18-F55A-AF04-63C5-E02CF7A68000}"/>
              </a:ext>
            </a:extLst>
          </p:cNvPr>
          <p:cNvGrpSpPr/>
          <p:nvPr userDrawn="1"/>
        </p:nvGrpSpPr>
        <p:grpSpPr>
          <a:xfrm>
            <a:off x="440743" y="5844126"/>
            <a:ext cx="2331687" cy="579224"/>
            <a:chOff x="1866254" y="5902183"/>
            <a:chExt cx="2331687" cy="579224"/>
          </a:xfrm>
        </p:grpSpPr>
        <p:pic>
          <p:nvPicPr>
            <p:cNvPr id="9" name="Grafik 8" descr="Ein Bild, das Grafiken, Kreis, Logo, Schrift enthält.&#10;&#10;Automatisch generierte Beschreibung">
              <a:extLst>
                <a:ext uri="{FF2B5EF4-FFF2-40B4-BE49-F238E27FC236}">
                  <a16:creationId xmlns:a16="http://schemas.microsoft.com/office/drawing/2014/main" id="{E59DE975-BACF-D743-9754-84812AA004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8719" y="5902183"/>
              <a:ext cx="579222" cy="579222"/>
            </a:xfrm>
            <a:prstGeom prst="rect">
              <a:avLst/>
            </a:prstGeom>
          </p:spPr>
        </p:pic>
        <p:pic>
          <p:nvPicPr>
            <p:cNvPr id="10" name="Grafik 9" descr="Ein Bild, das Symbol, Logo, Schrift, Grafiken enthält.&#10;&#10;Automatisch generierte Beschreibung">
              <a:extLst>
                <a:ext uri="{FF2B5EF4-FFF2-40B4-BE49-F238E27FC236}">
                  <a16:creationId xmlns:a16="http://schemas.microsoft.com/office/drawing/2014/main" id="{C26F3EEB-29C3-3426-B500-C1338EC56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1509" y="5902183"/>
              <a:ext cx="580202" cy="579224"/>
            </a:xfrm>
            <a:prstGeom prst="rect">
              <a:avLst/>
            </a:prstGeom>
          </p:spPr>
        </p:pic>
        <p:pic>
          <p:nvPicPr>
            <p:cNvPr id="11" name="Grafik 10" descr="Ein Bild, das Kreis, Grafiken, Screenshot, Schrift enthält.&#10;&#10;Automatisch generierte Beschreibung">
              <a:extLst>
                <a:ext uri="{FF2B5EF4-FFF2-40B4-BE49-F238E27FC236}">
                  <a16:creationId xmlns:a16="http://schemas.microsoft.com/office/drawing/2014/main" id="{FD8FC913-9AE0-187F-C0CC-C35866D844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6254" y="5902183"/>
              <a:ext cx="578246" cy="579224"/>
            </a:xfrm>
            <a:prstGeom prst="rect">
              <a:avLst/>
            </a:prstGeom>
          </p:spPr>
        </p:pic>
      </p:grpSp>
      <p:sp>
        <p:nvSpPr>
          <p:cNvPr id="12" name="Textfeld 11">
            <a:extLst>
              <a:ext uri="{FF2B5EF4-FFF2-40B4-BE49-F238E27FC236}">
                <a16:creationId xmlns:a16="http://schemas.microsoft.com/office/drawing/2014/main" id="{BDBB4919-8879-8017-D382-15FA5554F7EF}"/>
              </a:ext>
            </a:extLst>
          </p:cNvPr>
          <p:cNvSpPr txBox="1"/>
          <p:nvPr userDrawn="1"/>
        </p:nvSpPr>
        <p:spPr>
          <a:xfrm>
            <a:off x="3069438" y="5872127"/>
            <a:ext cx="2351314" cy="523220"/>
          </a:xfrm>
          <a:prstGeom prst="rect">
            <a:avLst/>
          </a:prstGeom>
          <a:noFill/>
          <a:effectLst/>
        </p:spPr>
        <p:txBody>
          <a:bodyPr wrap="square" rtlCol="0">
            <a:spAutoFit/>
          </a:bodyPr>
          <a:lstStyle/>
          <a:p>
            <a:r>
              <a:rPr lang="de-DE" sz="2800">
                <a:solidFill>
                  <a:schemeClr val="tx1">
                    <a:alpha val="78000"/>
                  </a:schemeClr>
                </a:solidFill>
                <a:latin typeface="Titillium Web black" panose="00000A00000000000000" pitchFamily="2" charset="0"/>
              </a:rPr>
              <a:t>@fexbw</a:t>
            </a:r>
          </a:p>
        </p:txBody>
      </p:sp>
    </p:spTree>
    <p:extLst>
      <p:ext uri="{BB962C8B-B14F-4D97-AF65-F5344CB8AC3E}">
        <p14:creationId xmlns:p14="http://schemas.microsoft.com/office/powerpoint/2010/main" val="303152309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1_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883C49-02EF-5331-8BB3-2D35A19C0FB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9BEDC40C-1295-1DB1-C1AC-1F6E3B2B5B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53BFECAD-A620-AD5E-83E2-424B31B379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6392995-D837-1D5D-DC03-2EC6FE64EED2}"/>
              </a:ext>
            </a:extLst>
          </p:cNvPr>
          <p:cNvSpPr>
            <a:spLocks noGrp="1"/>
          </p:cNvSpPr>
          <p:nvPr>
            <p:ph type="dt" sz="half" idx="10"/>
          </p:nvPr>
        </p:nvSpPr>
        <p:spPr>
          <a:xfrm>
            <a:off x="838200" y="6356350"/>
            <a:ext cx="2743200" cy="365125"/>
          </a:xfrm>
          <a:prstGeom prst="rect">
            <a:avLst/>
          </a:prstGeom>
        </p:spPr>
        <p:txBody>
          <a:bodyPr/>
          <a:lstStyle/>
          <a:p>
            <a:fld id="{61DA99CA-68D5-473F-91BD-58265C17D6D9}" type="datetimeFigureOut">
              <a:rPr lang="de-DE" smtClean="0"/>
              <a:t>29.10.2025</a:t>
            </a:fld>
            <a:endParaRPr lang="de-DE"/>
          </a:p>
        </p:txBody>
      </p:sp>
      <p:sp>
        <p:nvSpPr>
          <p:cNvPr id="6" name="Fußzeilenplatzhalter 5">
            <a:extLst>
              <a:ext uri="{FF2B5EF4-FFF2-40B4-BE49-F238E27FC236}">
                <a16:creationId xmlns:a16="http://schemas.microsoft.com/office/drawing/2014/main" id="{0287640B-E92F-A188-B442-962E3AE6F3A1}"/>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46AA1D69-4626-6895-D2F8-0AF47DD6014A}"/>
              </a:ext>
            </a:extLst>
          </p:cNvPr>
          <p:cNvSpPr>
            <a:spLocks noGrp="1"/>
          </p:cNvSpPr>
          <p:nvPr>
            <p:ph type="sldNum" sz="quarter" idx="12"/>
          </p:nvPr>
        </p:nvSpPr>
        <p:spPr>
          <a:xfrm>
            <a:off x="8610600" y="6356350"/>
            <a:ext cx="2743200" cy="365125"/>
          </a:xfrm>
          <a:prstGeom prst="rect">
            <a:avLst/>
          </a:prstGeom>
        </p:spPr>
        <p:txBody>
          <a:bodyPr/>
          <a:lstStyle/>
          <a:p>
            <a:fld id="{A94DFD5A-E57F-44CA-B050-F54F003D57E9}" type="slidenum">
              <a:rPr lang="de-DE" smtClean="0"/>
              <a:t>‹#›</a:t>
            </a:fld>
            <a:endParaRPr lang="de-DE"/>
          </a:p>
        </p:txBody>
      </p:sp>
    </p:spTree>
    <p:extLst>
      <p:ext uri="{BB962C8B-B14F-4D97-AF65-F5344CB8AC3E}">
        <p14:creationId xmlns:p14="http://schemas.microsoft.com/office/powerpoint/2010/main" val="9802831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1_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2DB67B-56E6-F7E6-1C46-81EB13BE31F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18978B55-24B2-877B-8D45-40C17781EA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a:extLst>
              <a:ext uri="{FF2B5EF4-FFF2-40B4-BE49-F238E27FC236}">
                <a16:creationId xmlns:a16="http://schemas.microsoft.com/office/drawing/2014/main" id="{68D79799-570C-7EAC-7C03-8A2B4BA53B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32763D7-9392-5776-7E44-96F32C249924}"/>
              </a:ext>
            </a:extLst>
          </p:cNvPr>
          <p:cNvSpPr>
            <a:spLocks noGrp="1"/>
          </p:cNvSpPr>
          <p:nvPr>
            <p:ph type="dt" sz="half" idx="10"/>
          </p:nvPr>
        </p:nvSpPr>
        <p:spPr>
          <a:xfrm>
            <a:off x="838200" y="6356350"/>
            <a:ext cx="2743200" cy="365125"/>
          </a:xfrm>
          <a:prstGeom prst="rect">
            <a:avLst/>
          </a:prstGeom>
        </p:spPr>
        <p:txBody>
          <a:bodyPr/>
          <a:lstStyle/>
          <a:p>
            <a:fld id="{61DA99CA-68D5-473F-91BD-58265C17D6D9}" type="datetimeFigureOut">
              <a:rPr lang="de-DE" smtClean="0"/>
              <a:t>29.10.2025</a:t>
            </a:fld>
            <a:endParaRPr lang="de-DE"/>
          </a:p>
        </p:txBody>
      </p:sp>
      <p:sp>
        <p:nvSpPr>
          <p:cNvPr id="6" name="Fußzeilenplatzhalter 5">
            <a:extLst>
              <a:ext uri="{FF2B5EF4-FFF2-40B4-BE49-F238E27FC236}">
                <a16:creationId xmlns:a16="http://schemas.microsoft.com/office/drawing/2014/main" id="{759F7D64-92BF-3B1A-0A1F-7E4A7F84ABB7}"/>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1874610E-2948-E4FB-7337-53A39183AC54}"/>
              </a:ext>
            </a:extLst>
          </p:cNvPr>
          <p:cNvSpPr>
            <a:spLocks noGrp="1"/>
          </p:cNvSpPr>
          <p:nvPr>
            <p:ph type="sldNum" sz="quarter" idx="12"/>
          </p:nvPr>
        </p:nvSpPr>
        <p:spPr>
          <a:xfrm>
            <a:off x="8610600" y="6356350"/>
            <a:ext cx="2743200" cy="365125"/>
          </a:xfrm>
          <a:prstGeom prst="rect">
            <a:avLst/>
          </a:prstGeom>
        </p:spPr>
        <p:txBody>
          <a:bodyPr/>
          <a:lstStyle/>
          <a:p>
            <a:fld id="{A94DFD5A-E57F-44CA-B050-F54F003D57E9}" type="slidenum">
              <a:rPr lang="de-DE" smtClean="0"/>
              <a:t>‹#›</a:t>
            </a:fld>
            <a:endParaRPr lang="de-DE"/>
          </a:p>
        </p:txBody>
      </p:sp>
    </p:spTree>
    <p:extLst>
      <p:ext uri="{BB962C8B-B14F-4D97-AF65-F5344CB8AC3E}">
        <p14:creationId xmlns:p14="http://schemas.microsoft.com/office/powerpoint/2010/main" val="304897499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5_Leer">
    <p:spTree>
      <p:nvGrpSpPr>
        <p:cNvPr id="1" name=""/>
        <p:cNvGrpSpPr/>
        <p:nvPr/>
      </p:nvGrpSpPr>
      <p:grpSpPr>
        <a:xfrm>
          <a:off x="0" y="0"/>
          <a:ext cx="0" cy="0"/>
          <a:chOff x="0" y="0"/>
          <a:chExt cx="0" cy="0"/>
        </a:xfrm>
      </p:grpSpPr>
      <p:pic>
        <p:nvPicPr>
          <p:cNvPr id="2" name="Grafik 1" descr="Nahaufnahme eines Fragezeichens auf einem Parkettboden vor einer Wand">
            <a:extLst>
              <a:ext uri="{FF2B5EF4-FFF2-40B4-BE49-F238E27FC236}">
                <a16:creationId xmlns:a16="http://schemas.microsoft.com/office/drawing/2014/main" id="{9D64DA72-AA76-81CE-9AD2-7138EF6D6A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540000">
            <a:off x="3603768" y="1344472"/>
            <a:ext cx="8976578" cy="4410140"/>
          </a:xfrm>
          <a:prstGeom prst="roundRect">
            <a:avLst>
              <a:gd name="adj" fmla="val 4480"/>
            </a:avLst>
          </a:prstGeom>
        </p:spPr>
      </p:pic>
      <p:sp>
        <p:nvSpPr>
          <p:cNvPr id="3" name="Textfeld 2">
            <a:extLst>
              <a:ext uri="{FF2B5EF4-FFF2-40B4-BE49-F238E27FC236}">
                <a16:creationId xmlns:a16="http://schemas.microsoft.com/office/drawing/2014/main" id="{5B297CB7-97DF-D2B1-72A1-C240688BC323}"/>
              </a:ext>
            </a:extLst>
          </p:cNvPr>
          <p:cNvSpPr txBox="1"/>
          <p:nvPr userDrawn="1"/>
        </p:nvSpPr>
        <p:spPr>
          <a:xfrm rot="21540000">
            <a:off x="5762169" y="6066518"/>
            <a:ext cx="5662890" cy="923330"/>
          </a:xfrm>
          <a:prstGeom prst="rect">
            <a:avLst/>
          </a:prstGeom>
          <a:noFill/>
          <a:effectLst/>
        </p:spPr>
        <p:txBody>
          <a:bodyPr wrap="square" rtlCol="0">
            <a:spAutoFit/>
          </a:bodyPr>
          <a:lstStyle/>
          <a:p>
            <a:r>
              <a:rPr lang="de-DE" sz="5400" b="1">
                <a:effectLst>
                  <a:innerShdw blurRad="63500" dist="50800" dir="2700000">
                    <a:prstClr val="black">
                      <a:alpha val="50000"/>
                    </a:prstClr>
                  </a:innerShdw>
                </a:effectLst>
              </a:rPr>
              <a:t>www.</a:t>
            </a:r>
            <a:r>
              <a:rPr lang="de-DE" sz="5400" b="1">
                <a:effectLst>
                  <a:innerShdw blurRad="63500" dist="50800" dir="2700000">
                    <a:prstClr val="black">
                      <a:alpha val="50000"/>
                    </a:prstClr>
                  </a:innerShdw>
                </a:effectLst>
                <a:latin typeface="Titillium Web Black" panose="00000A00000000000000" pitchFamily="2" charset="0"/>
              </a:rPr>
              <a:t>Menti</a:t>
            </a:r>
            <a:r>
              <a:rPr lang="de-DE" sz="5400" b="1">
                <a:effectLst>
                  <a:innerShdw blurRad="63500" dist="50800" dir="2700000">
                    <a:prstClr val="black">
                      <a:alpha val="50000"/>
                    </a:prstClr>
                  </a:innerShdw>
                </a:effectLst>
              </a:rPr>
              <a:t>.com</a:t>
            </a:r>
          </a:p>
        </p:txBody>
      </p:sp>
      <p:pic>
        <p:nvPicPr>
          <p:cNvPr id="4" name="Grafik 3" descr="Ein Bild, das Screenshot, Muster, Kreis, Farbigkeit enthält.&#10;&#10;Automatisch generierte Beschreibung">
            <a:extLst>
              <a:ext uri="{FF2B5EF4-FFF2-40B4-BE49-F238E27FC236}">
                <a16:creationId xmlns:a16="http://schemas.microsoft.com/office/drawing/2014/main" id="{79B777FB-F455-504B-1F75-AE22CBD9B00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59167" y="1555508"/>
            <a:ext cx="4036015" cy="4036015"/>
          </a:xfrm>
          <a:prstGeom prst="roundRect">
            <a:avLst>
              <a:gd name="adj" fmla="val 10531"/>
            </a:avLst>
          </a:prstGeom>
        </p:spPr>
      </p:pic>
    </p:spTree>
    <p:extLst>
      <p:ext uri="{BB962C8B-B14F-4D97-AF65-F5344CB8AC3E}">
        <p14:creationId xmlns:p14="http://schemas.microsoft.com/office/powerpoint/2010/main" val="390167964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Vertikaler Titel und Text">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5AC46BC4-7D84-F0E5-2152-DAC9482257B3}"/>
              </a:ext>
            </a:extLst>
          </p:cNvPr>
          <p:cNvSpPr>
            <a:spLocks noGrp="1"/>
          </p:cNvSpPr>
          <p:nvPr>
            <p:ph type="dt" sz="half" idx="10"/>
          </p:nvPr>
        </p:nvSpPr>
        <p:spPr>
          <a:xfrm>
            <a:off x="838200" y="6356350"/>
            <a:ext cx="2743200" cy="365125"/>
          </a:xfrm>
          <a:prstGeom prst="rect">
            <a:avLst/>
          </a:prstGeom>
        </p:spPr>
        <p:txBody>
          <a:bodyPr/>
          <a:lstStyle/>
          <a:p>
            <a:fld id="{61DA99CA-68D5-473F-91BD-58265C17D6D9}" type="datetimeFigureOut">
              <a:rPr lang="de-DE" smtClean="0"/>
              <a:t>29.10.2025</a:t>
            </a:fld>
            <a:endParaRPr lang="de-DE"/>
          </a:p>
        </p:txBody>
      </p:sp>
      <p:sp>
        <p:nvSpPr>
          <p:cNvPr id="5" name="Fußzeilenplatzhalter 4">
            <a:extLst>
              <a:ext uri="{FF2B5EF4-FFF2-40B4-BE49-F238E27FC236}">
                <a16:creationId xmlns:a16="http://schemas.microsoft.com/office/drawing/2014/main" id="{CEC98A93-8E1C-8F2E-28C2-8AFA8F47D319}"/>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96CE5FF5-4480-F2DD-21DC-B8568E358E7D}"/>
              </a:ext>
            </a:extLst>
          </p:cNvPr>
          <p:cNvSpPr>
            <a:spLocks noGrp="1"/>
          </p:cNvSpPr>
          <p:nvPr>
            <p:ph type="sldNum" sz="quarter" idx="12"/>
          </p:nvPr>
        </p:nvSpPr>
        <p:spPr>
          <a:xfrm>
            <a:off x="8610600" y="6356350"/>
            <a:ext cx="2743200" cy="365125"/>
          </a:xfrm>
          <a:prstGeom prst="rect">
            <a:avLst/>
          </a:prstGeom>
        </p:spPr>
        <p:txBody>
          <a:bodyPr/>
          <a:lstStyle/>
          <a:p>
            <a:fld id="{A94DFD5A-E57F-44CA-B050-F54F003D57E9}" type="slidenum">
              <a:rPr lang="de-DE" smtClean="0"/>
              <a:t>‹#›</a:t>
            </a:fld>
            <a:endParaRPr lang="de-DE"/>
          </a:p>
        </p:txBody>
      </p:sp>
      <p:grpSp>
        <p:nvGrpSpPr>
          <p:cNvPr id="14" name="Gruppieren 13">
            <a:extLst>
              <a:ext uri="{FF2B5EF4-FFF2-40B4-BE49-F238E27FC236}">
                <a16:creationId xmlns:a16="http://schemas.microsoft.com/office/drawing/2014/main" id="{330748EA-8654-832B-6BC4-EDAF6BF7D8FE}"/>
              </a:ext>
            </a:extLst>
          </p:cNvPr>
          <p:cNvGrpSpPr/>
          <p:nvPr userDrawn="1"/>
        </p:nvGrpSpPr>
        <p:grpSpPr>
          <a:xfrm rot="-60000">
            <a:off x="5531408" y="4905555"/>
            <a:ext cx="6414375" cy="435976"/>
            <a:chOff x="4701814" y="4990918"/>
            <a:chExt cx="6414375" cy="435976"/>
          </a:xfrm>
        </p:grpSpPr>
        <p:pic>
          <p:nvPicPr>
            <p:cNvPr id="15" name="Grafik 14">
              <a:extLst>
                <a:ext uri="{FF2B5EF4-FFF2-40B4-BE49-F238E27FC236}">
                  <a16:creationId xmlns:a16="http://schemas.microsoft.com/office/drawing/2014/main" id="{3493EFBB-2E0A-D485-3354-857FB0750628}"/>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4701814" y="4990918"/>
              <a:ext cx="436971" cy="435976"/>
            </a:xfrm>
            <a:prstGeom prst="rect">
              <a:avLst/>
            </a:prstGeom>
          </p:spPr>
        </p:pic>
        <p:pic>
          <p:nvPicPr>
            <p:cNvPr id="16" name="Grafik 15">
              <a:extLst>
                <a:ext uri="{FF2B5EF4-FFF2-40B4-BE49-F238E27FC236}">
                  <a16:creationId xmlns:a16="http://schemas.microsoft.com/office/drawing/2014/main" id="{F2D76FDF-1156-7E61-B463-E4F45A08A5F3}"/>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10784728" y="5039692"/>
              <a:ext cx="331461" cy="338429"/>
            </a:xfrm>
            <a:prstGeom prst="rect">
              <a:avLst/>
            </a:prstGeom>
          </p:spPr>
        </p:pic>
        <p:pic>
          <p:nvPicPr>
            <p:cNvPr id="17" name="Grafik 16" descr="Ein Bild, das Monitor, Spiegel enthält.&#10;&#10;Automatisch generierte Beschreibung">
              <a:extLst>
                <a:ext uri="{FF2B5EF4-FFF2-40B4-BE49-F238E27FC236}">
                  <a16:creationId xmlns:a16="http://schemas.microsoft.com/office/drawing/2014/main" id="{D0E4158B-3B3B-8935-5DC4-E2C6B8BFE00A}"/>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tretch>
              <a:fillRect/>
            </a:stretch>
          </p:blipFill>
          <p:spPr>
            <a:xfrm>
              <a:off x="8248241" y="5048650"/>
              <a:ext cx="450906" cy="320512"/>
            </a:xfrm>
            <a:prstGeom prst="rect">
              <a:avLst/>
            </a:prstGeom>
          </p:spPr>
        </p:pic>
        <p:pic>
          <p:nvPicPr>
            <p:cNvPr id="18" name="Grafik 17" descr="Ein Bild, das Text, Fernsehen, Bildschirm, beobachtend enthält.&#10;&#10;Automatisch generierte Beschreibung">
              <a:extLst>
                <a:ext uri="{FF2B5EF4-FFF2-40B4-BE49-F238E27FC236}">
                  <a16:creationId xmlns:a16="http://schemas.microsoft.com/office/drawing/2014/main" id="{6F81A1E6-3327-0DD6-3E9B-B6830F05E42B}"/>
                </a:ext>
              </a:extLst>
            </p:cNvPr>
            <p:cNvPicPr>
              <a:picLocks noChangeAspect="1"/>
            </p:cNvPicPr>
            <p:nvPr/>
          </p:nvPicPr>
          <p:blipFill>
            <a:blip r:embed="rId8">
              <a:lum bright="70000" contrast="-70000"/>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val="0"/>
                </a:ext>
              </a:extLst>
            </a:blip>
            <a:stretch>
              <a:fillRect/>
            </a:stretch>
          </p:blipFill>
          <p:spPr>
            <a:xfrm>
              <a:off x="7190521" y="4997886"/>
              <a:ext cx="211020" cy="422040"/>
            </a:xfrm>
            <a:prstGeom prst="rect">
              <a:avLst/>
            </a:prstGeom>
          </p:spPr>
        </p:pic>
        <p:pic>
          <p:nvPicPr>
            <p:cNvPr id="19" name="Grafik 18">
              <a:extLst>
                <a:ext uri="{FF2B5EF4-FFF2-40B4-BE49-F238E27FC236}">
                  <a16:creationId xmlns:a16="http://schemas.microsoft.com/office/drawing/2014/main" id="{7794CB60-FE73-FE41-D9D9-DFFC176ABC52}"/>
                </a:ext>
              </a:extLst>
            </p:cNvPr>
            <p:cNvPicPr>
              <a:picLocks noChangeAspect="1"/>
            </p:cNvPicPr>
            <p:nvPr/>
          </p:nvPicPr>
          <p:blipFill>
            <a:blip r:embed="rId10">
              <a:lum bright="70000" contrast="-70000"/>
              <a:extLst>
                <a:ext uri="{BEBA8EAE-BF5A-486C-A8C5-ECC9F3942E4B}">
                  <a14:imgProps xmlns:a14="http://schemas.microsoft.com/office/drawing/2010/main">
                    <a14:imgLayer r:embed="rId11">
                      <a14:imgEffect>
                        <a14:artisticPhotocopy/>
                      </a14:imgEffect>
                    </a14:imgLayer>
                  </a14:imgProps>
                </a:ext>
                <a:ext uri="{28A0092B-C50C-407E-A947-70E740481C1C}">
                  <a14:useLocalDpi xmlns:a14="http://schemas.microsoft.com/office/drawing/2010/main" val="0"/>
                </a:ext>
              </a:extLst>
            </a:blip>
            <a:stretch>
              <a:fillRect/>
            </a:stretch>
          </p:blipFill>
          <p:spPr>
            <a:xfrm>
              <a:off x="9545847" y="5012817"/>
              <a:ext cx="392179" cy="392179"/>
            </a:xfrm>
            <a:prstGeom prst="rect">
              <a:avLst/>
            </a:prstGeom>
          </p:spPr>
        </p:pic>
        <p:pic>
          <p:nvPicPr>
            <p:cNvPr id="20" name="Grafik 19">
              <a:extLst>
                <a:ext uri="{FF2B5EF4-FFF2-40B4-BE49-F238E27FC236}">
                  <a16:creationId xmlns:a16="http://schemas.microsoft.com/office/drawing/2014/main" id="{61E2CCE9-A300-8CEA-520A-C41230425A8A}"/>
                </a:ext>
              </a:extLst>
            </p:cNvPr>
            <p:cNvPicPr>
              <a:picLocks noChangeAspect="1"/>
            </p:cNvPicPr>
            <p:nvPr/>
          </p:nvPicPr>
          <p:blipFill>
            <a:blip r:embed="rId12">
              <a:lum bright="70000" contrast="-70000"/>
              <a:extLst>
                <a:ext uri="{BEBA8EAE-BF5A-486C-A8C5-ECC9F3942E4B}">
                  <a14:imgProps xmlns:a14="http://schemas.microsoft.com/office/drawing/2010/main">
                    <a14:imgLayer r:embed="rId13">
                      <a14:imgEffect>
                        <a14:artisticPhotocopy/>
                      </a14:imgEffect>
                    </a14:imgLayer>
                  </a14:imgProps>
                </a:ext>
                <a:ext uri="{28A0092B-C50C-407E-A947-70E740481C1C}">
                  <a14:useLocalDpi xmlns:a14="http://schemas.microsoft.com/office/drawing/2010/main" val="0"/>
                </a:ext>
              </a:extLst>
            </a:blip>
            <a:stretch>
              <a:fillRect/>
            </a:stretch>
          </p:blipFill>
          <p:spPr>
            <a:xfrm>
              <a:off x="5985485" y="5059600"/>
              <a:ext cx="358336" cy="298613"/>
            </a:xfrm>
            <a:prstGeom prst="rect">
              <a:avLst/>
            </a:prstGeom>
          </p:spPr>
        </p:pic>
      </p:grpSp>
    </p:spTree>
    <p:extLst>
      <p:ext uri="{BB962C8B-B14F-4D97-AF65-F5344CB8AC3E}">
        <p14:creationId xmlns:p14="http://schemas.microsoft.com/office/powerpoint/2010/main" val="160096240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27893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98434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141FB1FB-EBDA-7FA4-7120-8062EF146C3C}"/>
              </a:ext>
            </a:extLst>
          </p:cNvPr>
          <p:cNvSpPr>
            <a:spLocks noGrp="1"/>
          </p:cNvSpPr>
          <p:nvPr>
            <p:ph type="subTitle" idx="1"/>
          </p:nvPr>
        </p:nvSpPr>
        <p:spPr>
          <a:xfrm>
            <a:off x="5960853" y="5067301"/>
            <a:ext cx="5003321" cy="539870"/>
          </a:xfrm>
          <a:solidFill>
            <a:schemeClr val="accent2"/>
          </a:solidFill>
        </p:spPr>
        <p:txBody>
          <a:bodyPr lIns="360000" tIns="90000" rIns="360000" anchor="ctr">
            <a:normAutofit/>
          </a:bodyPr>
          <a:lstStyle>
            <a:lvl1pPr marL="0" indent="0" algn="ctr">
              <a:buNone/>
              <a:defRPr sz="2000" b="1"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Grafik 7">
            <a:extLst>
              <a:ext uri="{FF2B5EF4-FFF2-40B4-BE49-F238E27FC236}">
                <a16:creationId xmlns:a16="http://schemas.microsoft.com/office/drawing/2014/main" id="{87E9E963-8F75-690A-B147-4C68D0EC68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2525" y="1800226"/>
            <a:ext cx="2712156" cy="1525588"/>
          </a:xfrm>
          <a:prstGeom prst="rect">
            <a:avLst/>
          </a:prstGeom>
        </p:spPr>
      </p:pic>
      <p:grpSp>
        <p:nvGrpSpPr>
          <p:cNvPr id="7" name="Gruppieren 6">
            <a:extLst>
              <a:ext uri="{FF2B5EF4-FFF2-40B4-BE49-F238E27FC236}">
                <a16:creationId xmlns:a16="http://schemas.microsoft.com/office/drawing/2014/main" id="{B0692F18-F55A-AF04-63C5-E02CF7A68000}"/>
              </a:ext>
            </a:extLst>
          </p:cNvPr>
          <p:cNvGrpSpPr/>
          <p:nvPr userDrawn="1"/>
        </p:nvGrpSpPr>
        <p:grpSpPr>
          <a:xfrm>
            <a:off x="440743" y="5844126"/>
            <a:ext cx="2331687" cy="579224"/>
            <a:chOff x="1866254" y="5902183"/>
            <a:chExt cx="2331687" cy="579224"/>
          </a:xfrm>
        </p:grpSpPr>
        <p:pic>
          <p:nvPicPr>
            <p:cNvPr id="9" name="Grafik 8" descr="Ein Bild, das Grafiken, Kreis, Logo, Schrift enthält.&#10;&#10;Automatisch generierte Beschreibung">
              <a:extLst>
                <a:ext uri="{FF2B5EF4-FFF2-40B4-BE49-F238E27FC236}">
                  <a16:creationId xmlns:a16="http://schemas.microsoft.com/office/drawing/2014/main" id="{E59DE975-BACF-D743-9754-84812AA004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8719" y="5902183"/>
              <a:ext cx="579222" cy="579222"/>
            </a:xfrm>
            <a:prstGeom prst="rect">
              <a:avLst/>
            </a:prstGeom>
          </p:spPr>
        </p:pic>
        <p:pic>
          <p:nvPicPr>
            <p:cNvPr id="10" name="Grafik 9" descr="Ein Bild, das Symbol, Logo, Schrift, Grafiken enthält.&#10;&#10;Automatisch generierte Beschreibung">
              <a:extLst>
                <a:ext uri="{FF2B5EF4-FFF2-40B4-BE49-F238E27FC236}">
                  <a16:creationId xmlns:a16="http://schemas.microsoft.com/office/drawing/2014/main" id="{C26F3EEB-29C3-3426-B500-C1338EC56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1509" y="5902183"/>
              <a:ext cx="580202" cy="579224"/>
            </a:xfrm>
            <a:prstGeom prst="rect">
              <a:avLst/>
            </a:prstGeom>
          </p:spPr>
        </p:pic>
        <p:pic>
          <p:nvPicPr>
            <p:cNvPr id="11" name="Grafik 10" descr="Ein Bild, das Kreis, Grafiken, Screenshot, Schrift enthält.&#10;&#10;Automatisch generierte Beschreibung">
              <a:extLst>
                <a:ext uri="{FF2B5EF4-FFF2-40B4-BE49-F238E27FC236}">
                  <a16:creationId xmlns:a16="http://schemas.microsoft.com/office/drawing/2014/main" id="{FD8FC913-9AE0-187F-C0CC-C35866D844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6254" y="5902183"/>
              <a:ext cx="578246" cy="579224"/>
            </a:xfrm>
            <a:prstGeom prst="rect">
              <a:avLst/>
            </a:prstGeom>
          </p:spPr>
        </p:pic>
      </p:grpSp>
      <p:sp>
        <p:nvSpPr>
          <p:cNvPr id="12" name="Textfeld 11">
            <a:extLst>
              <a:ext uri="{FF2B5EF4-FFF2-40B4-BE49-F238E27FC236}">
                <a16:creationId xmlns:a16="http://schemas.microsoft.com/office/drawing/2014/main" id="{BDBB4919-8879-8017-D382-15FA5554F7EF}"/>
              </a:ext>
            </a:extLst>
          </p:cNvPr>
          <p:cNvSpPr txBox="1"/>
          <p:nvPr userDrawn="1"/>
        </p:nvSpPr>
        <p:spPr>
          <a:xfrm>
            <a:off x="3069438" y="5872127"/>
            <a:ext cx="2351314" cy="523220"/>
          </a:xfrm>
          <a:prstGeom prst="rect">
            <a:avLst/>
          </a:prstGeom>
          <a:noFill/>
          <a:effectLst/>
        </p:spPr>
        <p:txBody>
          <a:bodyPr wrap="square" rtlCol="0">
            <a:spAutoFit/>
          </a:bodyPr>
          <a:lstStyle/>
          <a:p>
            <a:r>
              <a:rPr lang="de-DE" sz="2800">
                <a:solidFill>
                  <a:schemeClr val="tx1">
                    <a:alpha val="78000"/>
                  </a:schemeClr>
                </a:solidFill>
                <a:latin typeface="Titillium Web black" panose="00000A00000000000000" pitchFamily="2" charset="0"/>
              </a:rPr>
              <a:t>@fexbw</a:t>
            </a:r>
          </a:p>
        </p:txBody>
      </p:sp>
      <p:pic>
        <p:nvPicPr>
          <p:cNvPr id="14" name="Grafik 13" descr="Ein Bild, das Grafiken, Screenshot, Design enthält.&#10;&#10;Automatisch generierte Beschreibung">
            <a:extLst>
              <a:ext uri="{FF2B5EF4-FFF2-40B4-BE49-F238E27FC236}">
                <a16:creationId xmlns:a16="http://schemas.microsoft.com/office/drawing/2014/main" id="{5527D17C-BE86-32F0-A160-F6422C28E25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948631" y="2817768"/>
            <a:ext cx="6113542" cy="2307417"/>
          </a:xfrm>
          <a:prstGeom prst="rect">
            <a:avLst/>
          </a:prstGeom>
        </p:spPr>
      </p:pic>
    </p:spTree>
    <p:extLst>
      <p:ext uri="{BB962C8B-B14F-4D97-AF65-F5344CB8AC3E}">
        <p14:creationId xmlns:p14="http://schemas.microsoft.com/office/powerpoint/2010/main" val="2683474759"/>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Abschluss 1 (ohne QR)">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7C5BA01-7EC4-128D-7A99-21BB23ABB5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540000">
            <a:off x="214579" y="6298368"/>
            <a:ext cx="1999454" cy="414470"/>
          </a:xfrm>
          <a:prstGeom prst="rect">
            <a:avLst/>
          </a:prstGeom>
        </p:spPr>
      </p:pic>
      <p:sp>
        <p:nvSpPr>
          <p:cNvPr id="6" name="Rechteck: abgerundete Ecken 5">
            <a:extLst>
              <a:ext uri="{FF2B5EF4-FFF2-40B4-BE49-F238E27FC236}">
                <a16:creationId xmlns:a16="http://schemas.microsoft.com/office/drawing/2014/main" id="{EBAAF657-128A-3DBA-32A0-86E692362844}"/>
              </a:ext>
            </a:extLst>
          </p:cNvPr>
          <p:cNvSpPr/>
          <p:nvPr userDrawn="1"/>
        </p:nvSpPr>
        <p:spPr>
          <a:xfrm>
            <a:off x="2499360" y="706120"/>
            <a:ext cx="8732520" cy="4953000"/>
          </a:xfrm>
          <a:prstGeom prst="roundRect">
            <a:avLst>
              <a:gd name="adj" fmla="val 220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Ein Bild, das Grafiken, Screenshot, Grafikdesign, Design enthält.&#10;&#10;Automatisch generierte Beschreibung">
            <a:extLst>
              <a:ext uri="{FF2B5EF4-FFF2-40B4-BE49-F238E27FC236}">
                <a16:creationId xmlns:a16="http://schemas.microsoft.com/office/drawing/2014/main" id="{939F9240-3772-4EE9-83DA-81B970457C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95600" y="1198879"/>
            <a:ext cx="7528560" cy="1498950"/>
          </a:xfrm>
          <a:prstGeom prst="rect">
            <a:avLst/>
          </a:prstGeom>
        </p:spPr>
      </p:pic>
      <p:pic>
        <p:nvPicPr>
          <p:cNvPr id="3" name="Grafik 2">
            <a:extLst>
              <a:ext uri="{FF2B5EF4-FFF2-40B4-BE49-F238E27FC236}">
                <a16:creationId xmlns:a16="http://schemas.microsoft.com/office/drawing/2014/main" id="{9D27D67A-E769-742B-E855-92536699BF3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708452" y="6225276"/>
            <a:ext cx="4712705" cy="632724"/>
          </a:xfrm>
          <a:prstGeom prst="rect">
            <a:avLst/>
          </a:prstGeom>
        </p:spPr>
      </p:pic>
      <p:grpSp>
        <p:nvGrpSpPr>
          <p:cNvPr id="2" name="Gruppieren 1">
            <a:extLst>
              <a:ext uri="{FF2B5EF4-FFF2-40B4-BE49-F238E27FC236}">
                <a16:creationId xmlns:a16="http://schemas.microsoft.com/office/drawing/2014/main" id="{749B9083-CB87-8365-8A47-52A490E4C51F}"/>
              </a:ext>
            </a:extLst>
          </p:cNvPr>
          <p:cNvGrpSpPr/>
          <p:nvPr userDrawn="1"/>
        </p:nvGrpSpPr>
        <p:grpSpPr>
          <a:xfrm>
            <a:off x="5166360" y="3380125"/>
            <a:ext cx="5746055" cy="1560093"/>
            <a:chOff x="5166360" y="3105834"/>
            <a:chExt cx="5746055" cy="1560093"/>
          </a:xfrm>
        </p:grpSpPr>
        <p:sp>
          <p:nvSpPr>
            <p:cNvPr id="9" name="Textfeld 8">
              <a:extLst>
                <a:ext uri="{FF2B5EF4-FFF2-40B4-BE49-F238E27FC236}">
                  <a16:creationId xmlns:a16="http://schemas.microsoft.com/office/drawing/2014/main" id="{3C369F4E-6EB5-0AB9-9C2C-1089F17AE5BA}"/>
                </a:ext>
              </a:extLst>
            </p:cNvPr>
            <p:cNvSpPr txBox="1"/>
            <p:nvPr userDrawn="1"/>
          </p:nvSpPr>
          <p:spPr>
            <a:xfrm>
              <a:off x="5166360" y="3105834"/>
              <a:ext cx="5746055" cy="646331"/>
            </a:xfrm>
            <a:prstGeom prst="rect">
              <a:avLst/>
            </a:prstGeom>
            <a:noFill/>
          </p:spPr>
          <p:txBody>
            <a:bodyPr wrap="square" rtlCol="0">
              <a:spAutoFit/>
            </a:bodyPr>
            <a:lstStyle/>
            <a:p>
              <a:r>
                <a:rPr lang="de-DE" sz="3600"/>
                <a:t>info</a:t>
              </a:r>
              <a:r>
                <a:rPr lang="de-DE" sz="3600" b="1"/>
                <a:t>@fexbw</a:t>
              </a:r>
              <a:r>
                <a:rPr lang="de-DE" sz="3600"/>
                <a:t>.de</a:t>
              </a:r>
              <a:endParaRPr lang="de-DE" sz="3600" b="1"/>
            </a:p>
          </p:txBody>
        </p:sp>
        <p:pic>
          <p:nvPicPr>
            <p:cNvPr id="13" name="Grafik 12" descr="Ein Bild, das Grafiken, Kreis, Logo, Schrift enthält.&#10;&#10;Automatisch generierte Beschreibung">
              <a:extLst>
                <a:ext uri="{FF2B5EF4-FFF2-40B4-BE49-F238E27FC236}">
                  <a16:creationId xmlns:a16="http://schemas.microsoft.com/office/drawing/2014/main" id="{DEC9B91E-5ECF-E060-0F02-0F3DBE586F5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48129" y="4086703"/>
              <a:ext cx="579222" cy="579222"/>
            </a:xfrm>
            <a:prstGeom prst="rect">
              <a:avLst/>
            </a:prstGeom>
          </p:spPr>
        </p:pic>
        <p:pic>
          <p:nvPicPr>
            <p:cNvPr id="14" name="Grafik 13" descr="Ein Bild, das Symbol, Logo, Schrift, Grafiken enthält.&#10;&#10;Automatisch generierte Beschreibung">
              <a:extLst>
                <a:ext uri="{FF2B5EF4-FFF2-40B4-BE49-F238E27FC236}">
                  <a16:creationId xmlns:a16="http://schemas.microsoft.com/office/drawing/2014/main" id="{EEA54B98-6965-3173-1E57-51E08C7F4D3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170919" y="4086703"/>
              <a:ext cx="580202" cy="579224"/>
            </a:xfrm>
            <a:prstGeom prst="rect">
              <a:avLst/>
            </a:prstGeom>
          </p:spPr>
        </p:pic>
        <p:pic>
          <p:nvPicPr>
            <p:cNvPr id="15" name="Grafik 14" descr="Ein Bild, das Kreis, Grafiken, Screenshot, Schrift enthält.&#10;&#10;Automatisch generierte Beschreibung">
              <a:extLst>
                <a:ext uri="{FF2B5EF4-FFF2-40B4-BE49-F238E27FC236}">
                  <a16:creationId xmlns:a16="http://schemas.microsoft.com/office/drawing/2014/main" id="{EAB4914A-F917-69A7-19D5-F6224F30B51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295664" y="4086703"/>
              <a:ext cx="578246" cy="579224"/>
            </a:xfrm>
            <a:prstGeom prst="rect">
              <a:avLst/>
            </a:prstGeom>
          </p:spPr>
        </p:pic>
        <p:pic>
          <p:nvPicPr>
            <p:cNvPr id="16" name="Grafik 15">
              <a:extLst>
                <a:ext uri="{FF2B5EF4-FFF2-40B4-BE49-F238E27FC236}">
                  <a16:creationId xmlns:a16="http://schemas.microsoft.com/office/drawing/2014/main" id="{53F39970-8770-C1EC-5FF9-600650DBE31C}"/>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7924359" y="4080170"/>
              <a:ext cx="579222" cy="579222"/>
            </a:xfrm>
            <a:prstGeom prst="rect">
              <a:avLst/>
            </a:prstGeom>
          </p:spPr>
        </p:pic>
      </p:grpSp>
    </p:spTree>
    <p:extLst>
      <p:ext uri="{BB962C8B-B14F-4D97-AF65-F5344CB8AC3E}">
        <p14:creationId xmlns:p14="http://schemas.microsoft.com/office/powerpoint/2010/main" val="93761097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Abschluss 2 (QR fexbw)">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7C5BA01-7EC4-128D-7A99-21BB23ABB5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540000">
            <a:off x="214579" y="6298368"/>
            <a:ext cx="1999454" cy="414470"/>
          </a:xfrm>
          <a:prstGeom prst="rect">
            <a:avLst/>
          </a:prstGeom>
        </p:spPr>
      </p:pic>
      <p:sp>
        <p:nvSpPr>
          <p:cNvPr id="6" name="Rechteck: abgerundete Ecken 5">
            <a:extLst>
              <a:ext uri="{FF2B5EF4-FFF2-40B4-BE49-F238E27FC236}">
                <a16:creationId xmlns:a16="http://schemas.microsoft.com/office/drawing/2014/main" id="{EBAAF657-128A-3DBA-32A0-86E692362844}"/>
              </a:ext>
            </a:extLst>
          </p:cNvPr>
          <p:cNvSpPr/>
          <p:nvPr userDrawn="1"/>
        </p:nvSpPr>
        <p:spPr>
          <a:xfrm>
            <a:off x="2499360" y="706120"/>
            <a:ext cx="8732520" cy="4953000"/>
          </a:xfrm>
          <a:prstGeom prst="roundRect">
            <a:avLst>
              <a:gd name="adj" fmla="val 220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Ein Bild, das Grafiken, Screenshot, Grafikdesign, Design enthält.&#10;&#10;Automatisch generierte Beschreibung">
            <a:extLst>
              <a:ext uri="{FF2B5EF4-FFF2-40B4-BE49-F238E27FC236}">
                <a16:creationId xmlns:a16="http://schemas.microsoft.com/office/drawing/2014/main" id="{939F9240-3772-4EE9-83DA-81B970457C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95600" y="1198879"/>
            <a:ext cx="7528560" cy="1498950"/>
          </a:xfrm>
          <a:prstGeom prst="rect">
            <a:avLst/>
          </a:prstGeom>
        </p:spPr>
      </p:pic>
      <p:pic>
        <p:nvPicPr>
          <p:cNvPr id="3" name="Grafik 2">
            <a:extLst>
              <a:ext uri="{FF2B5EF4-FFF2-40B4-BE49-F238E27FC236}">
                <a16:creationId xmlns:a16="http://schemas.microsoft.com/office/drawing/2014/main" id="{9D27D67A-E769-742B-E855-92536699BF3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708452" y="6225276"/>
            <a:ext cx="4712705" cy="632724"/>
          </a:xfrm>
          <a:prstGeom prst="rect">
            <a:avLst/>
          </a:prstGeom>
        </p:spPr>
      </p:pic>
      <p:grpSp>
        <p:nvGrpSpPr>
          <p:cNvPr id="13" name="Gruppieren 12">
            <a:extLst>
              <a:ext uri="{FF2B5EF4-FFF2-40B4-BE49-F238E27FC236}">
                <a16:creationId xmlns:a16="http://schemas.microsoft.com/office/drawing/2014/main" id="{C3F3CC5A-C746-87A6-15E4-E21A8596A746}"/>
              </a:ext>
            </a:extLst>
          </p:cNvPr>
          <p:cNvGrpSpPr/>
          <p:nvPr userDrawn="1"/>
        </p:nvGrpSpPr>
        <p:grpSpPr>
          <a:xfrm>
            <a:off x="5166360" y="3380125"/>
            <a:ext cx="5746055" cy="1560093"/>
            <a:chOff x="5166360" y="3105834"/>
            <a:chExt cx="5746055" cy="1560093"/>
          </a:xfrm>
        </p:grpSpPr>
        <p:sp>
          <p:nvSpPr>
            <p:cNvPr id="7" name="Textfeld 6">
              <a:extLst>
                <a:ext uri="{FF2B5EF4-FFF2-40B4-BE49-F238E27FC236}">
                  <a16:creationId xmlns:a16="http://schemas.microsoft.com/office/drawing/2014/main" id="{80C7EFDC-9514-1197-A782-AD8C4E694CFC}"/>
                </a:ext>
              </a:extLst>
            </p:cNvPr>
            <p:cNvSpPr txBox="1"/>
            <p:nvPr userDrawn="1"/>
          </p:nvSpPr>
          <p:spPr>
            <a:xfrm>
              <a:off x="5166360" y="3105834"/>
              <a:ext cx="5746055" cy="646331"/>
            </a:xfrm>
            <a:prstGeom prst="rect">
              <a:avLst/>
            </a:prstGeom>
            <a:noFill/>
          </p:spPr>
          <p:txBody>
            <a:bodyPr wrap="square" rtlCol="0">
              <a:spAutoFit/>
            </a:bodyPr>
            <a:lstStyle/>
            <a:p>
              <a:r>
                <a:rPr lang="de-DE" sz="3600"/>
                <a:t>info</a:t>
              </a:r>
              <a:r>
                <a:rPr lang="de-DE" sz="3600" b="1"/>
                <a:t>@fexbw</a:t>
              </a:r>
              <a:r>
                <a:rPr lang="de-DE" sz="3600"/>
                <a:t>.de</a:t>
              </a:r>
              <a:endParaRPr lang="de-DE" sz="3600" b="1"/>
            </a:p>
          </p:txBody>
        </p:sp>
        <p:pic>
          <p:nvPicPr>
            <p:cNvPr id="10" name="Grafik 9" descr="Ein Bild, das Grafiken, Kreis, Logo, Schrift enthält.&#10;&#10;Automatisch generierte Beschreibung">
              <a:extLst>
                <a:ext uri="{FF2B5EF4-FFF2-40B4-BE49-F238E27FC236}">
                  <a16:creationId xmlns:a16="http://schemas.microsoft.com/office/drawing/2014/main" id="{3990731A-C02E-5A55-8809-DD193CE1967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48129" y="4086703"/>
              <a:ext cx="579222" cy="579222"/>
            </a:xfrm>
            <a:prstGeom prst="rect">
              <a:avLst/>
            </a:prstGeom>
          </p:spPr>
        </p:pic>
        <p:pic>
          <p:nvPicPr>
            <p:cNvPr id="11" name="Grafik 10" descr="Ein Bild, das Symbol, Logo, Schrift, Grafiken enthält.&#10;&#10;Automatisch generierte Beschreibung">
              <a:extLst>
                <a:ext uri="{FF2B5EF4-FFF2-40B4-BE49-F238E27FC236}">
                  <a16:creationId xmlns:a16="http://schemas.microsoft.com/office/drawing/2014/main" id="{46BAF05E-173E-2164-7E75-6086C12FD59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170919" y="4086703"/>
              <a:ext cx="580202" cy="579224"/>
            </a:xfrm>
            <a:prstGeom prst="rect">
              <a:avLst/>
            </a:prstGeom>
          </p:spPr>
        </p:pic>
        <p:pic>
          <p:nvPicPr>
            <p:cNvPr id="12" name="Grafik 11" descr="Ein Bild, das Kreis, Grafiken, Screenshot, Schrift enthält.&#10;&#10;Automatisch generierte Beschreibung">
              <a:extLst>
                <a:ext uri="{FF2B5EF4-FFF2-40B4-BE49-F238E27FC236}">
                  <a16:creationId xmlns:a16="http://schemas.microsoft.com/office/drawing/2014/main" id="{9F3F493A-936E-8847-AD74-C2A88AF38AB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295664" y="4086703"/>
              <a:ext cx="578246" cy="579224"/>
            </a:xfrm>
            <a:prstGeom prst="rect">
              <a:avLst/>
            </a:prstGeom>
          </p:spPr>
        </p:pic>
        <p:pic>
          <p:nvPicPr>
            <p:cNvPr id="4" name="Grafik 3">
              <a:extLst>
                <a:ext uri="{FF2B5EF4-FFF2-40B4-BE49-F238E27FC236}">
                  <a16:creationId xmlns:a16="http://schemas.microsoft.com/office/drawing/2014/main" id="{25EA20AC-EBBB-0358-C5E3-7E9DBA24A774}"/>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7924359" y="4080170"/>
              <a:ext cx="579222" cy="579222"/>
            </a:xfrm>
            <a:prstGeom prst="rect">
              <a:avLst/>
            </a:prstGeom>
          </p:spPr>
        </p:pic>
      </p:grpSp>
      <p:pic>
        <p:nvPicPr>
          <p:cNvPr id="9" name="Grafik 8" descr="Ein Bild, das Screenshot, Muster, Kreis, Design enthält.&#10;&#10;Automatisch generierte Beschreibung">
            <a:extLst>
              <a:ext uri="{FF2B5EF4-FFF2-40B4-BE49-F238E27FC236}">
                <a16:creationId xmlns:a16="http://schemas.microsoft.com/office/drawing/2014/main" id="{50FD32A4-981C-6CC5-D463-0E66641DE803}"/>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844704" y="3075099"/>
            <a:ext cx="2170146" cy="2170146"/>
          </a:xfrm>
          <a:prstGeom prst="rect">
            <a:avLst/>
          </a:prstGeom>
        </p:spPr>
      </p:pic>
    </p:spTree>
    <p:extLst>
      <p:ext uri="{BB962C8B-B14F-4D97-AF65-F5344CB8AC3E}">
        <p14:creationId xmlns:p14="http://schemas.microsoft.com/office/powerpoint/2010/main" val="327006156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Abschluss 2 (QR Evaluation)">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7C5BA01-7EC4-128D-7A99-21BB23ABB5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540000">
            <a:off x="214579" y="6298368"/>
            <a:ext cx="1999454" cy="414470"/>
          </a:xfrm>
          <a:prstGeom prst="rect">
            <a:avLst/>
          </a:prstGeom>
        </p:spPr>
      </p:pic>
      <p:sp>
        <p:nvSpPr>
          <p:cNvPr id="6" name="Rechteck: abgerundete Ecken 5">
            <a:extLst>
              <a:ext uri="{FF2B5EF4-FFF2-40B4-BE49-F238E27FC236}">
                <a16:creationId xmlns:a16="http://schemas.microsoft.com/office/drawing/2014/main" id="{EBAAF657-128A-3DBA-32A0-86E692362844}"/>
              </a:ext>
            </a:extLst>
          </p:cNvPr>
          <p:cNvSpPr/>
          <p:nvPr userDrawn="1"/>
        </p:nvSpPr>
        <p:spPr>
          <a:xfrm>
            <a:off x="2499360" y="706120"/>
            <a:ext cx="8732520" cy="4953000"/>
          </a:xfrm>
          <a:prstGeom prst="roundRect">
            <a:avLst>
              <a:gd name="adj" fmla="val 220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Ein Bild, das Grafiken, Screenshot, Grafikdesign, Design enthält.&#10;&#10;Automatisch generierte Beschreibung">
            <a:extLst>
              <a:ext uri="{FF2B5EF4-FFF2-40B4-BE49-F238E27FC236}">
                <a16:creationId xmlns:a16="http://schemas.microsoft.com/office/drawing/2014/main" id="{939F9240-3772-4EE9-83DA-81B970457C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95600" y="1198879"/>
            <a:ext cx="7528560" cy="1498950"/>
          </a:xfrm>
          <a:prstGeom prst="rect">
            <a:avLst/>
          </a:prstGeom>
        </p:spPr>
      </p:pic>
      <p:pic>
        <p:nvPicPr>
          <p:cNvPr id="3" name="Grafik 2">
            <a:extLst>
              <a:ext uri="{FF2B5EF4-FFF2-40B4-BE49-F238E27FC236}">
                <a16:creationId xmlns:a16="http://schemas.microsoft.com/office/drawing/2014/main" id="{9D27D67A-E769-742B-E855-92536699BF3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982396" y="6188577"/>
            <a:ext cx="4712705" cy="632724"/>
          </a:xfrm>
          <a:prstGeom prst="rect">
            <a:avLst/>
          </a:prstGeom>
        </p:spPr>
      </p:pic>
      <p:grpSp>
        <p:nvGrpSpPr>
          <p:cNvPr id="13" name="Gruppieren 12">
            <a:extLst>
              <a:ext uri="{FF2B5EF4-FFF2-40B4-BE49-F238E27FC236}">
                <a16:creationId xmlns:a16="http://schemas.microsoft.com/office/drawing/2014/main" id="{C3F3CC5A-C746-87A6-15E4-E21A8596A746}"/>
              </a:ext>
            </a:extLst>
          </p:cNvPr>
          <p:cNvGrpSpPr/>
          <p:nvPr userDrawn="1"/>
        </p:nvGrpSpPr>
        <p:grpSpPr>
          <a:xfrm>
            <a:off x="5166360" y="3380125"/>
            <a:ext cx="5746055" cy="1560093"/>
            <a:chOff x="5166360" y="3105834"/>
            <a:chExt cx="5746055" cy="1560093"/>
          </a:xfrm>
        </p:grpSpPr>
        <p:sp>
          <p:nvSpPr>
            <p:cNvPr id="7" name="Textfeld 6">
              <a:extLst>
                <a:ext uri="{FF2B5EF4-FFF2-40B4-BE49-F238E27FC236}">
                  <a16:creationId xmlns:a16="http://schemas.microsoft.com/office/drawing/2014/main" id="{80C7EFDC-9514-1197-A782-AD8C4E694CFC}"/>
                </a:ext>
              </a:extLst>
            </p:cNvPr>
            <p:cNvSpPr txBox="1"/>
            <p:nvPr userDrawn="1"/>
          </p:nvSpPr>
          <p:spPr>
            <a:xfrm>
              <a:off x="5166360" y="3105834"/>
              <a:ext cx="5746055" cy="646331"/>
            </a:xfrm>
            <a:prstGeom prst="rect">
              <a:avLst/>
            </a:prstGeom>
            <a:noFill/>
          </p:spPr>
          <p:txBody>
            <a:bodyPr wrap="square" rtlCol="0">
              <a:spAutoFit/>
            </a:bodyPr>
            <a:lstStyle/>
            <a:p>
              <a:r>
                <a:rPr lang="de-DE" sz="3600"/>
                <a:t>info</a:t>
              </a:r>
              <a:r>
                <a:rPr lang="de-DE" sz="3600" b="1"/>
                <a:t>@fexbw</a:t>
              </a:r>
              <a:r>
                <a:rPr lang="de-DE" sz="3600"/>
                <a:t>.de</a:t>
              </a:r>
              <a:endParaRPr lang="de-DE" sz="3600" b="1"/>
            </a:p>
          </p:txBody>
        </p:sp>
        <p:pic>
          <p:nvPicPr>
            <p:cNvPr id="10" name="Grafik 9" descr="Ein Bild, das Grafiken, Kreis, Logo, Schrift enthält.&#10;&#10;Automatisch generierte Beschreibung">
              <a:extLst>
                <a:ext uri="{FF2B5EF4-FFF2-40B4-BE49-F238E27FC236}">
                  <a16:creationId xmlns:a16="http://schemas.microsoft.com/office/drawing/2014/main" id="{3990731A-C02E-5A55-8809-DD193CE1967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48129" y="4086703"/>
              <a:ext cx="579222" cy="579222"/>
            </a:xfrm>
            <a:prstGeom prst="rect">
              <a:avLst/>
            </a:prstGeom>
          </p:spPr>
        </p:pic>
        <p:pic>
          <p:nvPicPr>
            <p:cNvPr id="11" name="Grafik 10" descr="Ein Bild, das Symbol, Logo, Schrift, Grafiken enthält.&#10;&#10;Automatisch generierte Beschreibung">
              <a:extLst>
                <a:ext uri="{FF2B5EF4-FFF2-40B4-BE49-F238E27FC236}">
                  <a16:creationId xmlns:a16="http://schemas.microsoft.com/office/drawing/2014/main" id="{46BAF05E-173E-2164-7E75-6086C12FD59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170919" y="4086703"/>
              <a:ext cx="580202" cy="579224"/>
            </a:xfrm>
            <a:prstGeom prst="rect">
              <a:avLst/>
            </a:prstGeom>
          </p:spPr>
        </p:pic>
        <p:pic>
          <p:nvPicPr>
            <p:cNvPr id="12" name="Grafik 11" descr="Ein Bild, das Kreis, Grafiken, Screenshot, Schrift enthält.&#10;&#10;Automatisch generierte Beschreibung">
              <a:extLst>
                <a:ext uri="{FF2B5EF4-FFF2-40B4-BE49-F238E27FC236}">
                  <a16:creationId xmlns:a16="http://schemas.microsoft.com/office/drawing/2014/main" id="{9F3F493A-936E-8847-AD74-C2A88AF38AB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295664" y="4086703"/>
              <a:ext cx="578246" cy="579224"/>
            </a:xfrm>
            <a:prstGeom prst="rect">
              <a:avLst/>
            </a:prstGeom>
          </p:spPr>
        </p:pic>
        <p:pic>
          <p:nvPicPr>
            <p:cNvPr id="4" name="Grafik 3">
              <a:extLst>
                <a:ext uri="{FF2B5EF4-FFF2-40B4-BE49-F238E27FC236}">
                  <a16:creationId xmlns:a16="http://schemas.microsoft.com/office/drawing/2014/main" id="{25EA20AC-EBBB-0358-C5E3-7E9DBA24A774}"/>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7924359" y="4080170"/>
              <a:ext cx="579222" cy="579222"/>
            </a:xfrm>
            <a:prstGeom prst="rect">
              <a:avLst/>
            </a:prstGeom>
          </p:spPr>
        </p:pic>
      </p:grpSp>
      <p:pic>
        <p:nvPicPr>
          <p:cNvPr id="9" name="Grafik 8">
            <a:extLst>
              <a:ext uri="{FF2B5EF4-FFF2-40B4-BE49-F238E27FC236}">
                <a16:creationId xmlns:a16="http://schemas.microsoft.com/office/drawing/2014/main" id="{50FD32A4-981C-6CC5-D463-0E66641DE803}"/>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2844704" y="3075099"/>
            <a:ext cx="2170146" cy="2170146"/>
          </a:xfrm>
          <a:prstGeom prst="rect">
            <a:avLst/>
          </a:prstGeom>
        </p:spPr>
      </p:pic>
    </p:spTree>
    <p:extLst>
      <p:ext uri="{BB962C8B-B14F-4D97-AF65-F5344CB8AC3E}">
        <p14:creationId xmlns:p14="http://schemas.microsoft.com/office/powerpoint/2010/main" val="290412492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Leer">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7C5BA01-7EC4-128D-7A99-21BB23ABB5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540000">
            <a:off x="214579" y="6298368"/>
            <a:ext cx="1999454" cy="414470"/>
          </a:xfrm>
          <a:prstGeom prst="rect">
            <a:avLst/>
          </a:prstGeom>
        </p:spPr>
      </p:pic>
    </p:spTree>
    <p:extLst>
      <p:ext uri="{BB962C8B-B14F-4D97-AF65-F5344CB8AC3E}">
        <p14:creationId xmlns:p14="http://schemas.microsoft.com/office/powerpoint/2010/main" val="321853734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8704-8A81-596A-3F58-C74FEB554A59}"/>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F5F0ECB8-189A-45B1-84DE-AA18CCB954E8}"/>
              </a:ext>
            </a:extLst>
          </p:cNvPr>
          <p:cNvSpPr>
            <a:spLocks noGrp="1"/>
          </p:cNvSpPr>
          <p:nvPr>
            <p:ph type="dt" sz="half" idx="10"/>
          </p:nvPr>
        </p:nvSpPr>
        <p:spPr>
          <a:xfrm>
            <a:off x="4216400" y="6356350"/>
            <a:ext cx="1257300" cy="365125"/>
          </a:xfrm>
          <a:prstGeom prst="rect">
            <a:avLst/>
          </a:prstGeom>
        </p:spPr>
        <p:txBody>
          <a:bodyPr/>
          <a:lstStyle/>
          <a:p>
            <a:fld id="{61DA99CA-68D5-473F-91BD-58265C17D6D9}" type="datetimeFigureOut">
              <a:rPr lang="de-DE" smtClean="0"/>
              <a:t>29.10.2025</a:t>
            </a:fld>
            <a:endParaRPr lang="de-DE"/>
          </a:p>
        </p:txBody>
      </p:sp>
      <p:sp>
        <p:nvSpPr>
          <p:cNvPr id="4" name="Fußzeilenplatzhalter 3">
            <a:extLst>
              <a:ext uri="{FF2B5EF4-FFF2-40B4-BE49-F238E27FC236}">
                <a16:creationId xmlns:a16="http://schemas.microsoft.com/office/drawing/2014/main" id="{6992B6F1-0DEE-3C51-6DF2-EF3BFAE7D089}"/>
              </a:ext>
            </a:extLst>
          </p:cNvPr>
          <p:cNvSpPr>
            <a:spLocks noGrp="1"/>
          </p:cNvSpPr>
          <p:nvPr>
            <p:ph type="ftr" sz="quarter" idx="11"/>
          </p:nvPr>
        </p:nvSpPr>
        <p:spPr>
          <a:xfrm>
            <a:off x="5727700" y="6356350"/>
            <a:ext cx="4114800" cy="365125"/>
          </a:xfrm>
          <a:prstGeom prst="rect">
            <a:avLst/>
          </a:prstGeom>
        </p:spPr>
        <p:txBody>
          <a:bodyPr/>
          <a:lstStyle/>
          <a:p>
            <a:endParaRPr lang="de-DE"/>
          </a:p>
        </p:txBody>
      </p:sp>
      <p:sp>
        <p:nvSpPr>
          <p:cNvPr id="5" name="Foliennummernplatzhalter 4">
            <a:extLst>
              <a:ext uri="{FF2B5EF4-FFF2-40B4-BE49-F238E27FC236}">
                <a16:creationId xmlns:a16="http://schemas.microsoft.com/office/drawing/2014/main" id="{23A1ACA2-5AB9-A995-5EFC-E25837790F1B}"/>
              </a:ext>
            </a:extLst>
          </p:cNvPr>
          <p:cNvSpPr>
            <a:spLocks noGrp="1"/>
          </p:cNvSpPr>
          <p:nvPr>
            <p:ph type="sldNum" sz="quarter" idx="12"/>
          </p:nvPr>
        </p:nvSpPr>
        <p:spPr>
          <a:xfrm>
            <a:off x="10096500" y="6356350"/>
            <a:ext cx="1257300" cy="365125"/>
          </a:xfrm>
          <a:prstGeom prst="rect">
            <a:avLst/>
          </a:prstGeom>
        </p:spPr>
        <p:txBody>
          <a:bodyPr/>
          <a:lstStyle/>
          <a:p>
            <a:fld id="{A94DFD5A-E57F-44CA-B050-F54F003D57E9}" type="slidenum">
              <a:rPr lang="de-DE" smtClean="0"/>
              <a:t>‹#›</a:t>
            </a:fld>
            <a:endParaRPr lang="de-DE"/>
          </a:p>
        </p:txBody>
      </p:sp>
      <p:pic>
        <p:nvPicPr>
          <p:cNvPr id="6" name="Grafik 5">
            <a:extLst>
              <a:ext uri="{FF2B5EF4-FFF2-40B4-BE49-F238E27FC236}">
                <a16:creationId xmlns:a16="http://schemas.microsoft.com/office/drawing/2014/main" id="{49EF31F2-E939-35ED-3E58-118F625C6E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1540000">
            <a:off x="214579" y="6298368"/>
            <a:ext cx="1999454" cy="414470"/>
          </a:xfrm>
          <a:prstGeom prst="rect">
            <a:avLst/>
          </a:prstGeom>
        </p:spPr>
      </p:pic>
    </p:spTree>
    <p:extLst>
      <p:ext uri="{BB962C8B-B14F-4D97-AF65-F5344CB8AC3E}">
        <p14:creationId xmlns:p14="http://schemas.microsoft.com/office/powerpoint/2010/main" val="407030397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97D850-49A0-ADB8-13E0-15DDF0B2275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620DE56-8D0E-DA5A-E1F2-0AE6C00E43BA}"/>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7BAFCDE2-A234-CFA3-B4BA-826E4AE8C8F4}"/>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CA6E0BC8-E9D5-A566-0241-E855147DCDEC}"/>
              </a:ext>
            </a:extLst>
          </p:cNvPr>
          <p:cNvSpPr>
            <a:spLocks noGrp="1"/>
          </p:cNvSpPr>
          <p:nvPr>
            <p:ph type="dt" sz="half" idx="10"/>
          </p:nvPr>
        </p:nvSpPr>
        <p:spPr>
          <a:xfrm>
            <a:off x="838200" y="6356350"/>
            <a:ext cx="2743200" cy="365125"/>
          </a:xfrm>
          <a:prstGeom prst="rect">
            <a:avLst/>
          </a:prstGeom>
        </p:spPr>
        <p:txBody>
          <a:bodyPr/>
          <a:lstStyle/>
          <a:p>
            <a:fld id="{61DA99CA-68D5-473F-91BD-58265C17D6D9}" type="datetimeFigureOut">
              <a:rPr lang="de-DE" smtClean="0"/>
              <a:t>29.10.2025</a:t>
            </a:fld>
            <a:endParaRPr lang="de-DE"/>
          </a:p>
        </p:txBody>
      </p:sp>
      <p:sp>
        <p:nvSpPr>
          <p:cNvPr id="6" name="Fußzeilenplatzhalter 5">
            <a:extLst>
              <a:ext uri="{FF2B5EF4-FFF2-40B4-BE49-F238E27FC236}">
                <a16:creationId xmlns:a16="http://schemas.microsoft.com/office/drawing/2014/main" id="{1FB1A008-0941-341E-7B26-CCE5EC1873DE}"/>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9CEE9298-3E58-522B-C6EF-D61CC023B75C}"/>
              </a:ext>
            </a:extLst>
          </p:cNvPr>
          <p:cNvSpPr>
            <a:spLocks noGrp="1"/>
          </p:cNvSpPr>
          <p:nvPr>
            <p:ph type="sldNum" sz="quarter" idx="12"/>
          </p:nvPr>
        </p:nvSpPr>
        <p:spPr>
          <a:xfrm>
            <a:off x="8610600" y="6356350"/>
            <a:ext cx="2743200" cy="365125"/>
          </a:xfrm>
          <a:prstGeom prst="rect">
            <a:avLst/>
          </a:prstGeom>
        </p:spPr>
        <p:txBody>
          <a:bodyPr/>
          <a:lstStyle/>
          <a:p>
            <a:fld id="{A94DFD5A-E57F-44CA-B050-F54F003D57E9}" type="slidenum">
              <a:rPr lang="de-DE" smtClean="0"/>
              <a:t>‹#›</a:t>
            </a:fld>
            <a:endParaRPr lang="de-DE"/>
          </a:p>
        </p:txBody>
      </p:sp>
    </p:spTree>
    <p:extLst>
      <p:ext uri="{BB962C8B-B14F-4D97-AF65-F5344CB8AC3E}">
        <p14:creationId xmlns:p14="http://schemas.microsoft.com/office/powerpoint/2010/main" val="1688181889"/>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_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1C8184-F6E8-0ADC-DE95-2553EDCDF2C6}"/>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17E78B2A-426A-7DB6-AC67-57651533D7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A636F74C-03D7-662F-8798-8890E95E32EB}"/>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6449EEC9-4DF1-6517-3BDE-F42308C33A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4DDE5D1B-03E7-0545-F3F9-A1E3796ED105}"/>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A2842549-25EE-CAA8-F2EA-80745E91F172}"/>
              </a:ext>
            </a:extLst>
          </p:cNvPr>
          <p:cNvSpPr>
            <a:spLocks noGrp="1"/>
          </p:cNvSpPr>
          <p:nvPr>
            <p:ph type="dt" sz="half" idx="10"/>
          </p:nvPr>
        </p:nvSpPr>
        <p:spPr>
          <a:xfrm>
            <a:off x="838200" y="6356350"/>
            <a:ext cx="2743200" cy="365125"/>
          </a:xfrm>
          <a:prstGeom prst="rect">
            <a:avLst/>
          </a:prstGeom>
        </p:spPr>
        <p:txBody>
          <a:bodyPr/>
          <a:lstStyle/>
          <a:p>
            <a:fld id="{61DA99CA-68D5-473F-91BD-58265C17D6D9}" type="datetimeFigureOut">
              <a:rPr lang="de-DE" smtClean="0"/>
              <a:t>29.10.2025</a:t>
            </a:fld>
            <a:endParaRPr lang="de-DE"/>
          </a:p>
        </p:txBody>
      </p:sp>
      <p:sp>
        <p:nvSpPr>
          <p:cNvPr id="8" name="Fußzeilenplatzhalter 7">
            <a:extLst>
              <a:ext uri="{FF2B5EF4-FFF2-40B4-BE49-F238E27FC236}">
                <a16:creationId xmlns:a16="http://schemas.microsoft.com/office/drawing/2014/main" id="{9FAB645E-6E7B-EA70-30CB-6C8191D209E8}"/>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9" name="Foliennummernplatzhalter 8">
            <a:extLst>
              <a:ext uri="{FF2B5EF4-FFF2-40B4-BE49-F238E27FC236}">
                <a16:creationId xmlns:a16="http://schemas.microsoft.com/office/drawing/2014/main" id="{69B2F0D2-99E5-F598-AD41-775C7689F0A1}"/>
              </a:ext>
            </a:extLst>
          </p:cNvPr>
          <p:cNvSpPr>
            <a:spLocks noGrp="1"/>
          </p:cNvSpPr>
          <p:nvPr>
            <p:ph type="sldNum" sz="quarter" idx="12"/>
          </p:nvPr>
        </p:nvSpPr>
        <p:spPr>
          <a:xfrm>
            <a:off x="8610600" y="6356350"/>
            <a:ext cx="2743200" cy="365125"/>
          </a:xfrm>
          <a:prstGeom prst="rect">
            <a:avLst/>
          </a:prstGeom>
        </p:spPr>
        <p:txBody>
          <a:bodyPr/>
          <a:lstStyle/>
          <a:p>
            <a:fld id="{A94DFD5A-E57F-44CA-B050-F54F003D57E9}" type="slidenum">
              <a:rPr lang="de-DE" smtClean="0"/>
              <a:t>‹#›</a:t>
            </a:fld>
            <a:endParaRPr lang="de-DE"/>
          </a:p>
        </p:txBody>
      </p:sp>
    </p:spTree>
    <p:extLst>
      <p:ext uri="{BB962C8B-B14F-4D97-AF65-F5344CB8AC3E}">
        <p14:creationId xmlns:p14="http://schemas.microsoft.com/office/powerpoint/2010/main" val="372563385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tile tx="-266700" ty="-158750" sx="70000" sy="70000" flip="none" algn="l"/>
        </a:blipFill>
        <a:effectLst/>
      </p:bgPr>
    </p:bg>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53C31811-99B8-4900-7566-118C831EE9A3}"/>
              </a:ext>
            </a:extLst>
          </p:cNvPr>
          <p:cNvSpPr>
            <a:spLocks noGrp="1"/>
          </p:cNvSpPr>
          <p:nvPr>
            <p:ph type="body" idx="1"/>
          </p:nvPr>
        </p:nvSpPr>
        <p:spPr>
          <a:xfrm>
            <a:off x="5359880" y="1314451"/>
            <a:ext cx="6432070" cy="4400550"/>
          </a:xfrm>
          <a:prstGeom prst="roundRect">
            <a:avLst>
              <a:gd name="adj" fmla="val 1732"/>
            </a:avLst>
          </a:prstGeom>
          <a:solidFill>
            <a:schemeClr val="bg1">
              <a:lumMod val="85000"/>
            </a:schemeClr>
          </a:solidFill>
        </p:spPr>
        <p:txBody>
          <a:bodyPr vert="horz" lIns="91440" tIns="61200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hteck 6">
            <a:extLst>
              <a:ext uri="{FF2B5EF4-FFF2-40B4-BE49-F238E27FC236}">
                <a16:creationId xmlns:a16="http://schemas.microsoft.com/office/drawing/2014/main" id="{B3588A12-24B9-E603-EC8E-361F43F979D6}"/>
              </a:ext>
            </a:extLst>
          </p:cNvPr>
          <p:cNvSpPr/>
          <p:nvPr userDrawn="1"/>
        </p:nvSpPr>
        <p:spPr>
          <a:xfrm rot="21540000">
            <a:off x="-183078" y="6066498"/>
            <a:ext cx="12672693" cy="958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platzhalter 1">
            <a:extLst>
              <a:ext uri="{FF2B5EF4-FFF2-40B4-BE49-F238E27FC236}">
                <a16:creationId xmlns:a16="http://schemas.microsoft.com/office/drawing/2014/main" id="{7DA8CD44-561B-C4DB-8BAC-9B2E967BEBC5}"/>
              </a:ext>
            </a:extLst>
          </p:cNvPr>
          <p:cNvSpPr>
            <a:spLocks noGrp="1"/>
          </p:cNvSpPr>
          <p:nvPr>
            <p:ph type="title"/>
          </p:nvPr>
        </p:nvSpPr>
        <p:spPr>
          <a:xfrm rot="-60000">
            <a:off x="4760505" y="482221"/>
            <a:ext cx="8032170" cy="1022914"/>
          </a:xfrm>
          <a:prstGeom prst="roundRect">
            <a:avLst>
              <a:gd name="adj" fmla="val 5890"/>
            </a:avLst>
          </a:prstGeom>
          <a:solidFill>
            <a:srgbClr val="D93F18"/>
          </a:solidFill>
        </p:spPr>
        <p:txBody>
          <a:bodyPr vert="horz" lIns="468000" tIns="45720" rIns="91440" bIns="45720" rtlCol="0" anchor="ctr">
            <a:normAutofit/>
          </a:bodyPr>
          <a:lstStyle/>
          <a:p>
            <a:r>
              <a:rPr lang="de-DE"/>
              <a:t>Mastertitelformat bearbeiten</a:t>
            </a:r>
          </a:p>
        </p:txBody>
      </p:sp>
      <p:sp>
        <p:nvSpPr>
          <p:cNvPr id="4" name="Datumsplatzhalter 3">
            <a:extLst>
              <a:ext uri="{FF2B5EF4-FFF2-40B4-BE49-F238E27FC236}">
                <a16:creationId xmlns:a16="http://schemas.microsoft.com/office/drawing/2014/main" id="{CD758818-72DE-6A38-4910-31862CBBECFF}"/>
              </a:ext>
            </a:extLst>
          </p:cNvPr>
          <p:cNvSpPr>
            <a:spLocks noGrp="1"/>
          </p:cNvSpPr>
          <p:nvPr>
            <p:ph type="dt" sz="half" idx="2"/>
          </p:nvPr>
        </p:nvSpPr>
        <p:spPr>
          <a:xfrm>
            <a:off x="3942272" y="6356350"/>
            <a:ext cx="141760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DA99CA-68D5-473F-91BD-58265C17D6D9}" type="datetimeFigureOut">
              <a:rPr lang="de-DE" smtClean="0"/>
              <a:t>29.10.2025</a:t>
            </a:fld>
            <a:endParaRPr lang="de-DE"/>
          </a:p>
        </p:txBody>
      </p:sp>
      <p:sp>
        <p:nvSpPr>
          <p:cNvPr id="5" name="Fußzeilenplatzhalter 4">
            <a:extLst>
              <a:ext uri="{FF2B5EF4-FFF2-40B4-BE49-F238E27FC236}">
                <a16:creationId xmlns:a16="http://schemas.microsoft.com/office/drawing/2014/main" id="{A95AEE98-746D-5642-D409-3EACAF7CADD1}"/>
              </a:ext>
            </a:extLst>
          </p:cNvPr>
          <p:cNvSpPr>
            <a:spLocks noGrp="1"/>
          </p:cNvSpPr>
          <p:nvPr>
            <p:ph type="ftr" sz="quarter" idx="3"/>
          </p:nvPr>
        </p:nvSpPr>
        <p:spPr>
          <a:xfrm>
            <a:off x="559998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9B32CAF7-6D87-DC5E-A867-F79CBCD3CD03}"/>
              </a:ext>
            </a:extLst>
          </p:cNvPr>
          <p:cNvSpPr>
            <a:spLocks noGrp="1"/>
          </p:cNvSpPr>
          <p:nvPr>
            <p:ph type="sldNum" sz="quarter" idx="4"/>
          </p:nvPr>
        </p:nvSpPr>
        <p:spPr>
          <a:xfrm>
            <a:off x="9954882" y="6356350"/>
            <a:ext cx="139891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4DFD5A-E57F-44CA-B050-F54F003D57E9}" type="slidenum">
              <a:rPr lang="de-DE" smtClean="0"/>
              <a:t>‹#›</a:t>
            </a:fld>
            <a:endParaRPr lang="de-DE"/>
          </a:p>
        </p:txBody>
      </p:sp>
    </p:spTree>
    <p:extLst>
      <p:ext uri="{BB962C8B-B14F-4D97-AF65-F5344CB8AC3E}">
        <p14:creationId xmlns:p14="http://schemas.microsoft.com/office/powerpoint/2010/main" val="33995889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702" r:id="rId13"/>
  </p:sldLayoutIdLst>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1859762"/>
      </p:ext>
    </p:extLst>
  </p:cSld>
  <p:clrMap bg1="lt1" tx1="dk1" bg2="lt2" tx2="dk2" accent1="accent1" accent2="accent2" accent3="accent3" accent4="accent4" accent5="accent5" accent6="accent6" hlink="hlink" folHlink="folHlink"/>
  <p:sldLayoutIdLst>
    <p:sldLayoutId id="2147483698" r:id="rId1"/>
  </p:sldLayoutIdLst>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3568839"/>
      </p:ext>
    </p:extLst>
  </p:cSld>
  <p:clrMap bg1="dk1" tx1="lt1" bg2="dk2" tx2="lt2" accent1="accent1" accent2="accent2" accent3="accent3" accent4="accent4" accent5="accent5" accent6="accent6" hlink="hlink" folHlink="folHlink"/>
  <p:sldLayoutIdLst>
    <p:sldLayoutId id="2147483700" r:id="rId1"/>
  </p:sldLayoutIdLst>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hyperlink" Target="http://www.mimikama.at/" TargetMode="External"/><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hyperlink" Target="http://www.tagesschau.de/faktenfinder" TargetMode="External"/><Relationship Id="rId4" Type="http://schemas.openxmlformats.org/officeDocument/2006/relationships/hyperlink" Target="http://www.correctiv.org/faktencheck"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3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32.svg"/><Relationship Id="rId9" Type="http://schemas.openxmlformats.org/officeDocument/2006/relationships/image" Target="../media/image2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hyperlink" Target="https://www.mimikama.org/riese-entpuppt-sich-als-faelschun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hyperlink" Target="https://www.mimikama.org/dalai-lama-wurde-nicht-verhaftet/"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hyperlink" Target="https://www.mimikama.org/specht-wiesel-faktencheck/"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hyperlink" Target="https://www.mimikama.org/pagodenblume-tibet-blueht-nur-alle-400-jahre/"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hyperlink" Target="https://www.mimikama.org/der-algerische-gorilla-fisch/"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hyperlink" Target="https://www.mimikama.org/vogel-unzaehlig-viele-beine-echt/"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3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34.svg"/><Relationship Id="rId11" Type="http://schemas.openxmlformats.org/officeDocument/2006/relationships/image" Target="../media/image29.png"/><Relationship Id="rId5" Type="http://schemas.openxmlformats.org/officeDocument/2006/relationships/image" Target="../media/image33.png"/><Relationship Id="rId10" Type="http://schemas.openxmlformats.org/officeDocument/2006/relationships/image" Target="../media/image28.svg"/><Relationship Id="rId4" Type="http://schemas.openxmlformats.org/officeDocument/2006/relationships/image" Target="../media/image32.svg"/><Relationship Id="rId9" Type="http://schemas.openxmlformats.org/officeDocument/2006/relationships/image" Target="../media/image27.png"/></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hyperlink" Target="https://www.mimikama.org/riesige-adlerkralle/"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hyperlink" Target="https://www.tagesschau.de/inland/regional/nordrheinwestfalen/wdr-nebraska-usa-riesiges-rind-in-auto-transportiert--sv-100.html"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59.png"/><Relationship Id="rId1" Type="http://schemas.openxmlformats.org/officeDocument/2006/relationships/slideLayout" Target="../slideLayouts/slideLayout14.xml"/><Relationship Id="rId6" Type="http://schemas.openxmlformats.org/officeDocument/2006/relationships/image" Target="../media/image63.png"/><Relationship Id="rId11" Type="http://schemas.openxmlformats.org/officeDocument/2006/relationships/image" Target="../media/image30.svg"/><Relationship Id="rId5" Type="http://schemas.openxmlformats.org/officeDocument/2006/relationships/image" Target="../media/image62.svg"/><Relationship Id="rId10" Type="http://schemas.openxmlformats.org/officeDocument/2006/relationships/image" Target="../media/image29.png"/><Relationship Id="rId4" Type="http://schemas.openxmlformats.org/officeDocument/2006/relationships/image" Target="../media/image61.png"/><Relationship Id="rId9" Type="http://schemas.openxmlformats.org/officeDocument/2006/relationships/image" Target="../media/image66.svg"/></Relationships>
</file>

<file path=ppt/slides/_rels/slide53.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30.sv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62.svg"/><Relationship Id="rId11" Type="http://schemas.openxmlformats.org/officeDocument/2006/relationships/image" Target="../media/image29.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slides/_rels/slide54.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67.png"/><Relationship Id="rId7" Type="http://schemas.openxmlformats.org/officeDocument/2006/relationships/image" Target="../media/image63.png"/><Relationship Id="rId12" Type="http://schemas.openxmlformats.org/officeDocument/2006/relationships/image" Target="../media/image30.sv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62.svg"/><Relationship Id="rId11" Type="http://schemas.openxmlformats.org/officeDocument/2006/relationships/image" Target="../media/image29.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8.svg"/><Relationship Id="rId9" Type="http://schemas.openxmlformats.org/officeDocument/2006/relationships/image" Target="../media/image65.png"/></Relationships>
</file>

<file path=ppt/slides/_rels/slide55.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67.png"/><Relationship Id="rId7" Type="http://schemas.openxmlformats.org/officeDocument/2006/relationships/image" Target="../media/image63.png"/><Relationship Id="rId12" Type="http://schemas.openxmlformats.org/officeDocument/2006/relationships/image" Target="../media/image30.sv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70.svg"/><Relationship Id="rId11" Type="http://schemas.openxmlformats.org/officeDocument/2006/relationships/image" Target="../media/image29.png"/><Relationship Id="rId5" Type="http://schemas.openxmlformats.org/officeDocument/2006/relationships/image" Target="../media/image69.png"/><Relationship Id="rId10" Type="http://schemas.openxmlformats.org/officeDocument/2006/relationships/image" Target="../media/image66.svg"/><Relationship Id="rId4" Type="http://schemas.openxmlformats.org/officeDocument/2006/relationships/image" Target="../media/image68.svg"/><Relationship Id="rId9" Type="http://schemas.openxmlformats.org/officeDocument/2006/relationships/image" Target="../media/image65.png"/></Relationships>
</file>

<file path=ppt/slides/_rels/slide56.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30.sv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70.svg"/><Relationship Id="rId11" Type="http://schemas.openxmlformats.org/officeDocument/2006/relationships/image" Target="../media/image29.png"/><Relationship Id="rId5" Type="http://schemas.openxmlformats.org/officeDocument/2006/relationships/image" Target="../media/image69.png"/><Relationship Id="rId10" Type="http://schemas.openxmlformats.org/officeDocument/2006/relationships/image" Target="../media/image66.svg"/><Relationship Id="rId4" Type="http://schemas.openxmlformats.org/officeDocument/2006/relationships/image" Target="../media/image68.svg"/><Relationship Id="rId9" Type="http://schemas.openxmlformats.org/officeDocument/2006/relationships/image" Target="../media/image65.png"/></Relationships>
</file>

<file path=ppt/slides/_rels/slide57.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30.svg"/><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image" Target="../media/image70.svg"/><Relationship Id="rId11" Type="http://schemas.openxmlformats.org/officeDocument/2006/relationships/image" Target="../media/image29.pn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73.png"/></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14.xml"/><Relationship Id="rId5" Type="http://schemas.openxmlformats.org/officeDocument/2006/relationships/image" Target="../media/image77.jpeg"/><Relationship Id="rId4" Type="http://schemas.openxmlformats.org/officeDocument/2006/relationships/image" Target="../media/image76.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30.sv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4.svg"/><Relationship Id="rId11" Type="http://schemas.openxmlformats.org/officeDocument/2006/relationships/image" Target="../media/image29.png"/><Relationship Id="rId5" Type="http://schemas.openxmlformats.org/officeDocument/2006/relationships/image" Target="../media/image33.png"/><Relationship Id="rId10" Type="http://schemas.openxmlformats.org/officeDocument/2006/relationships/image" Target="../media/image28.svg"/><Relationship Id="rId4" Type="http://schemas.openxmlformats.org/officeDocument/2006/relationships/image" Target="../media/image32.sv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30.sv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4.svg"/><Relationship Id="rId11" Type="http://schemas.openxmlformats.org/officeDocument/2006/relationships/image" Target="../media/image2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22E9CB4C-D68F-4CF5-CCF7-84E583B58B4E}"/>
              </a:ext>
            </a:extLst>
          </p:cNvPr>
          <p:cNvSpPr>
            <a:spLocks noGrp="1"/>
          </p:cNvSpPr>
          <p:nvPr>
            <p:ph type="ctrTitle"/>
          </p:nvPr>
        </p:nvSpPr>
        <p:spPr/>
        <p:txBody>
          <a:bodyPr>
            <a:normAutofit/>
          </a:bodyPr>
          <a:lstStyle/>
          <a:p>
            <a:r>
              <a:rPr lang="de-DE" sz="8000" err="1"/>
              <a:t>Da.</a:t>
            </a:r>
            <a:r>
              <a:rPr lang="de-DE" sz="8000" b="1" err="1"/>
              <a:t>Gegen</a:t>
            </a:r>
            <a:r>
              <a:rPr lang="de-DE" sz="8000" err="1"/>
              <a:t>.Rede</a:t>
            </a:r>
            <a:endParaRPr lang="de-DE" sz="8000"/>
          </a:p>
        </p:txBody>
      </p:sp>
      <p:sp>
        <p:nvSpPr>
          <p:cNvPr id="5" name="Untertitel 4">
            <a:extLst>
              <a:ext uri="{FF2B5EF4-FFF2-40B4-BE49-F238E27FC236}">
                <a16:creationId xmlns:a16="http://schemas.microsoft.com/office/drawing/2014/main" id="{24E03FBA-D8D6-4DDF-9696-F10848D2ABD3}"/>
              </a:ext>
            </a:extLst>
          </p:cNvPr>
          <p:cNvSpPr>
            <a:spLocks noGrp="1"/>
          </p:cNvSpPr>
          <p:nvPr>
            <p:ph type="subTitle" idx="1"/>
          </p:nvPr>
        </p:nvSpPr>
        <p:spPr>
          <a:xfrm>
            <a:off x="6845658" y="4800600"/>
            <a:ext cx="3643402" cy="533400"/>
          </a:xfrm>
          <a:prstGeom prst="roundRect">
            <a:avLst>
              <a:gd name="adj" fmla="val 9524"/>
            </a:avLst>
          </a:prstGeom>
          <a:solidFill>
            <a:schemeClr val="accent2"/>
          </a:solidFill>
        </p:spPr>
        <p:txBody>
          <a:bodyPr anchor="ctr" anchorCtr="0">
            <a:normAutofit/>
          </a:bodyPr>
          <a:lstStyle/>
          <a:p>
            <a:r>
              <a:rPr lang="de-DE" b="1" i="1">
                <a:solidFill>
                  <a:schemeClr val="bg1"/>
                </a:solidFill>
              </a:rPr>
              <a:t>#2 | Fake News</a:t>
            </a:r>
          </a:p>
        </p:txBody>
      </p:sp>
    </p:spTree>
    <p:extLst>
      <p:ext uri="{BB962C8B-B14F-4D97-AF65-F5344CB8AC3E}">
        <p14:creationId xmlns:p14="http://schemas.microsoft.com/office/powerpoint/2010/main" val="383659699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7965089"/>
      </p:ext>
    </p:extLst>
  </p:cSld>
  <p:clrMapOvr>
    <a:masterClrMapping/>
  </p:clrMapOvr>
  <p:transition spd="slow" advClick="0" advTm="0">
    <p:push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642840"/>
      </p:ext>
    </p:extLst>
  </p:cSld>
  <p:clrMapOvr>
    <a:masterClrMapping/>
  </p:clrMapOvr>
  <p:transition>
    <p:push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D90C88B9-D988-FF56-D85C-60F11AD25B18}"/>
              </a:ext>
            </a:extLst>
          </p:cNvPr>
          <p:cNvSpPr txBox="1"/>
          <p:nvPr/>
        </p:nvSpPr>
        <p:spPr>
          <a:xfrm>
            <a:off x="0" y="1733550"/>
            <a:ext cx="12192000" cy="2646878"/>
          </a:xfrm>
          <a:prstGeom prst="rect">
            <a:avLst/>
          </a:prstGeom>
          <a:noFill/>
        </p:spPr>
        <p:txBody>
          <a:bodyPr wrap="square" rtlCol="0">
            <a:spAutoFit/>
          </a:bodyPr>
          <a:lstStyle/>
          <a:p>
            <a:pPr algn="ctr"/>
            <a:r>
              <a:rPr lang="de-DE" sz="16600" err="1">
                <a:latin typeface="Titillium Web black" panose="00000A00000000000000" pitchFamily="2" charset="0"/>
              </a:rPr>
              <a:t>Mentimeter</a:t>
            </a:r>
            <a:endParaRPr lang="de-DE">
              <a:latin typeface="Titillium Web black" panose="00000A00000000000000" pitchFamily="2" charset="0"/>
            </a:endParaRPr>
          </a:p>
        </p:txBody>
      </p:sp>
    </p:spTree>
    <p:extLst>
      <p:ext uri="{BB962C8B-B14F-4D97-AF65-F5344CB8AC3E}">
        <p14:creationId xmlns:p14="http://schemas.microsoft.com/office/powerpoint/2010/main" val="3665527829"/>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17C313B6-5B66-DCE3-6F8C-F8906261BF42}"/>
              </a:ext>
            </a:extLst>
          </p:cNvPr>
          <p:cNvSpPr/>
          <p:nvPr/>
        </p:nvSpPr>
        <p:spPr>
          <a:xfrm rot="21540000">
            <a:off x="-183078" y="6066498"/>
            <a:ext cx="12672693" cy="958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3B9179EE-02BE-7196-8271-09876FC7E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540000">
            <a:off x="214579" y="6298368"/>
            <a:ext cx="1999454" cy="414470"/>
          </a:xfrm>
          <a:prstGeom prst="rect">
            <a:avLst/>
          </a:prstGeom>
        </p:spPr>
      </p:pic>
      <p:pic>
        <p:nvPicPr>
          <p:cNvPr id="4" name="Grafik 3" descr="Kinder, die ein wissenschaftliches Experiment durchführen">
            <a:extLst>
              <a:ext uri="{FF2B5EF4-FFF2-40B4-BE49-F238E27FC236}">
                <a16:creationId xmlns:a16="http://schemas.microsoft.com/office/drawing/2014/main" id="{9B576715-AFCB-F176-F693-32F2D548B92F}"/>
              </a:ext>
            </a:extLst>
          </p:cNvPr>
          <p:cNvPicPr>
            <a:picLocks noChangeAspect="1"/>
          </p:cNvPicPr>
          <p:nvPr/>
        </p:nvPicPr>
        <p:blipFill>
          <a:blip r:embed="rId4">
            <a:extLst>
              <a:ext uri="{28A0092B-C50C-407E-A947-70E740481C1C}">
                <a14:useLocalDpi xmlns:a14="http://schemas.microsoft.com/office/drawing/2010/main" val="0"/>
              </a:ext>
            </a:extLst>
          </a:blip>
          <a:srcRect t="10392" b="10392"/>
          <a:stretch/>
        </p:blipFill>
        <p:spPr>
          <a:xfrm rot="-60000">
            <a:off x="1890281" y="179736"/>
            <a:ext cx="10723279" cy="5659295"/>
          </a:xfrm>
          <a:prstGeom prst="roundRect">
            <a:avLst>
              <a:gd name="adj" fmla="val 3193"/>
            </a:avLst>
          </a:prstGeom>
        </p:spPr>
      </p:pic>
      <p:sp>
        <p:nvSpPr>
          <p:cNvPr id="5" name="Textfeld 4">
            <a:extLst>
              <a:ext uri="{FF2B5EF4-FFF2-40B4-BE49-F238E27FC236}">
                <a16:creationId xmlns:a16="http://schemas.microsoft.com/office/drawing/2014/main" id="{A373F125-1F3E-1FCA-17C0-640E8BB967B5}"/>
              </a:ext>
            </a:extLst>
          </p:cNvPr>
          <p:cNvSpPr txBox="1"/>
          <p:nvPr/>
        </p:nvSpPr>
        <p:spPr>
          <a:xfrm rot="-60000">
            <a:off x="6402743" y="6088057"/>
            <a:ext cx="7117772" cy="707886"/>
          </a:xfrm>
          <a:prstGeom prst="rect">
            <a:avLst/>
          </a:prstGeom>
          <a:noFill/>
        </p:spPr>
        <p:txBody>
          <a:bodyPr wrap="square" rtlCol="0">
            <a:spAutoFit/>
          </a:bodyPr>
          <a:lstStyle/>
          <a:p>
            <a:r>
              <a:rPr lang="de-DE" sz="4000"/>
              <a:t>Eine kleines </a:t>
            </a:r>
            <a:r>
              <a:rPr lang="de-DE" sz="4000" b="1"/>
              <a:t>Experiment</a:t>
            </a:r>
            <a:r>
              <a:rPr lang="de-DE" sz="4000"/>
              <a:t>…</a:t>
            </a:r>
          </a:p>
        </p:txBody>
      </p:sp>
    </p:spTree>
    <p:extLst>
      <p:ext uri="{BB962C8B-B14F-4D97-AF65-F5344CB8AC3E}">
        <p14:creationId xmlns:p14="http://schemas.microsoft.com/office/powerpoint/2010/main" val="2442678566"/>
      </p:ext>
    </p:extLst>
  </p:cSld>
  <p:clrMapOvr>
    <a:masterClrMapping/>
  </p:clrMapOvr>
  <p:transition spd="slow">
    <p:push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ilkreis 4">
            <a:extLst>
              <a:ext uri="{FF2B5EF4-FFF2-40B4-BE49-F238E27FC236}">
                <a16:creationId xmlns:a16="http://schemas.microsoft.com/office/drawing/2014/main" id="{2B7F38FB-76B9-9FF5-8BE3-EA134C908358}"/>
              </a:ext>
            </a:extLst>
          </p:cNvPr>
          <p:cNvSpPr/>
          <p:nvPr/>
        </p:nvSpPr>
        <p:spPr>
          <a:xfrm rot="18900000">
            <a:off x="1076485" y="8311428"/>
            <a:ext cx="3683554" cy="3683554"/>
          </a:xfrm>
          <a:prstGeom prst="pie">
            <a:avLst>
              <a:gd name="adj1" fmla="val 7145245"/>
              <a:gd name="adj2" fmla="val 87983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7" name="Ellipse 6">
            <a:extLst>
              <a:ext uri="{FF2B5EF4-FFF2-40B4-BE49-F238E27FC236}">
                <a16:creationId xmlns:a16="http://schemas.microsoft.com/office/drawing/2014/main" id="{11666DAA-B41E-6CBB-F623-AD9E56C97090}"/>
              </a:ext>
            </a:extLst>
          </p:cNvPr>
          <p:cNvSpPr/>
          <p:nvPr/>
        </p:nvSpPr>
        <p:spPr>
          <a:xfrm>
            <a:off x="1437272" y="8672215"/>
            <a:ext cx="2961978" cy="29619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D93F18"/>
              </a:solidFill>
            </a:endParaRPr>
          </a:p>
        </p:txBody>
      </p:sp>
      <p:sp>
        <p:nvSpPr>
          <p:cNvPr id="8" name="Textfeld 7">
            <a:extLst>
              <a:ext uri="{FF2B5EF4-FFF2-40B4-BE49-F238E27FC236}">
                <a16:creationId xmlns:a16="http://schemas.microsoft.com/office/drawing/2014/main" id="{6F40193D-27D6-34A2-CBDE-CE3448E6FA14}"/>
              </a:ext>
            </a:extLst>
          </p:cNvPr>
          <p:cNvSpPr txBox="1"/>
          <p:nvPr/>
        </p:nvSpPr>
        <p:spPr>
          <a:xfrm>
            <a:off x="2016462" y="8672215"/>
            <a:ext cx="1203767" cy="3154710"/>
          </a:xfrm>
          <a:prstGeom prst="rect">
            <a:avLst/>
          </a:prstGeom>
          <a:noFill/>
        </p:spPr>
        <p:txBody>
          <a:bodyPr wrap="square" rtlCol="0">
            <a:spAutoFit/>
          </a:bodyPr>
          <a:lstStyle/>
          <a:p>
            <a:r>
              <a:rPr lang="de-DE" sz="19900">
                <a:solidFill>
                  <a:schemeClr val="bg1"/>
                </a:solidFill>
                <a:latin typeface="Titillium Web Black" panose="00000A00000000000000" pitchFamily="2" charset="0"/>
              </a:rPr>
              <a:t>1</a:t>
            </a:r>
          </a:p>
        </p:txBody>
      </p:sp>
      <p:sp>
        <p:nvSpPr>
          <p:cNvPr id="2" name="Textfeld 1">
            <a:extLst>
              <a:ext uri="{FF2B5EF4-FFF2-40B4-BE49-F238E27FC236}">
                <a16:creationId xmlns:a16="http://schemas.microsoft.com/office/drawing/2014/main" id="{0B048516-E606-6C60-B970-ED21AD65D9EC}"/>
              </a:ext>
            </a:extLst>
          </p:cNvPr>
          <p:cNvSpPr txBox="1"/>
          <p:nvPr/>
        </p:nvSpPr>
        <p:spPr>
          <a:xfrm>
            <a:off x="3638548" y="-1323439"/>
            <a:ext cx="8553451" cy="1323439"/>
          </a:xfrm>
          <a:prstGeom prst="rect">
            <a:avLst/>
          </a:prstGeom>
          <a:noFill/>
        </p:spPr>
        <p:txBody>
          <a:bodyPr wrap="square" rtlCol="0">
            <a:spAutoFit/>
          </a:bodyPr>
          <a:lstStyle/>
          <a:p>
            <a:pPr algn="ctr"/>
            <a:r>
              <a:rPr lang="de-DE" sz="8000">
                <a:solidFill>
                  <a:schemeClr val="bg1"/>
                </a:solidFill>
              </a:rPr>
              <a:t>Auf die </a:t>
            </a:r>
            <a:r>
              <a:rPr lang="de-DE" sz="8000" b="1">
                <a:solidFill>
                  <a:schemeClr val="bg1"/>
                </a:solidFill>
              </a:rPr>
              <a:t>Plätze</a:t>
            </a:r>
          </a:p>
        </p:txBody>
      </p:sp>
    </p:spTree>
    <p:extLst>
      <p:ext uri="{BB962C8B-B14F-4D97-AF65-F5344CB8AC3E}">
        <p14:creationId xmlns:p14="http://schemas.microsoft.com/office/powerpoint/2010/main" val="334155197"/>
      </p:ext>
    </p:extLst>
  </p:cSld>
  <p:clrMapOvr>
    <a:masterClrMapping/>
  </p:clrMapOvr>
  <p:transition spd="slow" advClick="0" advTm="0">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03947-A8A0-B617-8B59-B27CC6B6674E}"/>
            </a:ext>
          </a:extLst>
        </p:cNvPr>
        <p:cNvGrpSpPr/>
        <p:nvPr/>
      </p:nvGrpSpPr>
      <p:grpSpPr>
        <a:xfrm>
          <a:off x="0" y="0"/>
          <a:ext cx="0" cy="0"/>
          <a:chOff x="0" y="0"/>
          <a:chExt cx="0" cy="0"/>
        </a:xfrm>
      </p:grpSpPr>
      <p:sp>
        <p:nvSpPr>
          <p:cNvPr id="3" name="Teilkreis 2">
            <a:extLst>
              <a:ext uri="{FF2B5EF4-FFF2-40B4-BE49-F238E27FC236}">
                <a16:creationId xmlns:a16="http://schemas.microsoft.com/office/drawing/2014/main" id="{73414033-5F8E-90A1-E1C4-C2B0421DED2D}"/>
              </a:ext>
            </a:extLst>
          </p:cNvPr>
          <p:cNvSpPr/>
          <p:nvPr/>
        </p:nvSpPr>
        <p:spPr>
          <a:xfrm rot="18900000">
            <a:off x="1446852" y="2172742"/>
            <a:ext cx="2183966" cy="2183966"/>
          </a:xfrm>
          <a:prstGeom prst="pi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 name="Ellipse 3">
            <a:extLst>
              <a:ext uri="{FF2B5EF4-FFF2-40B4-BE49-F238E27FC236}">
                <a16:creationId xmlns:a16="http://schemas.microsoft.com/office/drawing/2014/main" id="{4F5681A8-E088-F399-9EF7-E776EE6D5491}"/>
              </a:ext>
            </a:extLst>
          </p:cNvPr>
          <p:cNvSpPr/>
          <p:nvPr/>
        </p:nvSpPr>
        <p:spPr>
          <a:xfrm>
            <a:off x="1633366" y="2359256"/>
            <a:ext cx="1810936" cy="18109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2D9AFF95-C2AD-2C16-E0AD-25D4134AA827}"/>
              </a:ext>
            </a:extLst>
          </p:cNvPr>
          <p:cNvSpPr txBox="1"/>
          <p:nvPr/>
        </p:nvSpPr>
        <p:spPr>
          <a:xfrm>
            <a:off x="1633364" y="2603003"/>
            <a:ext cx="1810938" cy="1446550"/>
          </a:xfrm>
          <a:prstGeom prst="rect">
            <a:avLst/>
          </a:prstGeom>
          <a:noFill/>
        </p:spPr>
        <p:txBody>
          <a:bodyPr wrap="square" rtlCol="0">
            <a:spAutoFit/>
          </a:bodyPr>
          <a:lstStyle/>
          <a:p>
            <a:pPr algn="ctr"/>
            <a:r>
              <a:rPr lang="de-DE" sz="8800">
                <a:solidFill>
                  <a:schemeClr val="tx1">
                    <a:lumMod val="50000"/>
                    <a:lumOff val="50000"/>
                  </a:schemeClr>
                </a:solidFill>
                <a:latin typeface="Titillium Web Black" panose="00000A00000000000000" pitchFamily="2" charset="0"/>
              </a:rPr>
              <a:t>3</a:t>
            </a:r>
          </a:p>
        </p:txBody>
      </p:sp>
      <p:sp>
        <p:nvSpPr>
          <p:cNvPr id="6" name="Textfeld 5">
            <a:extLst>
              <a:ext uri="{FF2B5EF4-FFF2-40B4-BE49-F238E27FC236}">
                <a16:creationId xmlns:a16="http://schemas.microsoft.com/office/drawing/2014/main" id="{E0A47403-34FD-F38E-8299-AE658559F375}"/>
              </a:ext>
            </a:extLst>
          </p:cNvPr>
          <p:cNvSpPr txBox="1"/>
          <p:nvPr/>
        </p:nvSpPr>
        <p:spPr>
          <a:xfrm>
            <a:off x="3638548" y="2664559"/>
            <a:ext cx="8553451" cy="1323439"/>
          </a:xfrm>
          <a:prstGeom prst="rect">
            <a:avLst/>
          </a:prstGeom>
          <a:noFill/>
        </p:spPr>
        <p:txBody>
          <a:bodyPr wrap="square" rtlCol="0">
            <a:spAutoFit/>
          </a:bodyPr>
          <a:lstStyle/>
          <a:p>
            <a:pPr algn="ctr"/>
            <a:r>
              <a:rPr lang="de-DE" sz="8000"/>
              <a:t>Auf die </a:t>
            </a:r>
            <a:r>
              <a:rPr lang="de-DE" sz="8000" b="1"/>
              <a:t>Plätze</a:t>
            </a:r>
          </a:p>
        </p:txBody>
      </p:sp>
      <p:sp>
        <p:nvSpPr>
          <p:cNvPr id="2" name="Textfeld 1">
            <a:extLst>
              <a:ext uri="{FF2B5EF4-FFF2-40B4-BE49-F238E27FC236}">
                <a16:creationId xmlns:a16="http://schemas.microsoft.com/office/drawing/2014/main" id="{5FFE7250-80E1-7C40-CAB0-6AA807AA4D79}"/>
              </a:ext>
            </a:extLst>
          </p:cNvPr>
          <p:cNvSpPr txBox="1"/>
          <p:nvPr/>
        </p:nvSpPr>
        <p:spPr>
          <a:xfrm>
            <a:off x="3638549" y="-1323439"/>
            <a:ext cx="8553451" cy="1323439"/>
          </a:xfrm>
          <a:prstGeom prst="rect">
            <a:avLst/>
          </a:prstGeom>
          <a:noFill/>
        </p:spPr>
        <p:txBody>
          <a:bodyPr wrap="square" rtlCol="0">
            <a:spAutoFit/>
          </a:bodyPr>
          <a:lstStyle/>
          <a:p>
            <a:pPr algn="ctr"/>
            <a:r>
              <a:rPr lang="de-DE" sz="8000" b="1">
                <a:solidFill>
                  <a:schemeClr val="bg1"/>
                </a:solidFill>
              </a:rPr>
              <a:t>Fertig!</a:t>
            </a:r>
          </a:p>
        </p:txBody>
      </p:sp>
    </p:spTree>
    <p:extLst>
      <p:ext uri="{BB962C8B-B14F-4D97-AF65-F5344CB8AC3E}">
        <p14:creationId xmlns:p14="http://schemas.microsoft.com/office/powerpoint/2010/main" val="1620458499"/>
      </p:ext>
    </p:extLst>
  </p:cSld>
  <p:clrMapOvr>
    <a:masterClrMapping/>
  </p:clrMapOvr>
  <mc:AlternateContent xmlns:mc="http://schemas.openxmlformats.org/markup-compatibility/2006">
    <mc:Choice xmlns:p159="http://schemas.microsoft.com/office/powerpoint/2015/09/main" Requires="p159">
      <p:transition advClick="0" advTm="500">
        <p159:morph option="byChar"/>
      </p:transition>
    </mc:Choice>
    <mc:Fallback>
      <p:transition advClick="0" advTm="5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03947-A8A0-B617-8B59-B27CC6B6674E}"/>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5FFE7250-80E1-7C40-CAB0-6AA807AA4D79}"/>
              </a:ext>
            </a:extLst>
          </p:cNvPr>
          <p:cNvSpPr txBox="1"/>
          <p:nvPr/>
        </p:nvSpPr>
        <p:spPr>
          <a:xfrm>
            <a:off x="3638549" y="2664558"/>
            <a:ext cx="8553451" cy="1323439"/>
          </a:xfrm>
          <a:prstGeom prst="rect">
            <a:avLst/>
          </a:prstGeom>
          <a:noFill/>
        </p:spPr>
        <p:txBody>
          <a:bodyPr wrap="square" rtlCol="0">
            <a:spAutoFit/>
          </a:bodyPr>
          <a:lstStyle/>
          <a:p>
            <a:pPr algn="ctr"/>
            <a:r>
              <a:rPr lang="de-DE" sz="8000" b="1"/>
              <a:t>Fertig</a:t>
            </a:r>
          </a:p>
        </p:txBody>
      </p:sp>
      <p:sp>
        <p:nvSpPr>
          <p:cNvPr id="3" name="Teilkreis 2">
            <a:extLst>
              <a:ext uri="{FF2B5EF4-FFF2-40B4-BE49-F238E27FC236}">
                <a16:creationId xmlns:a16="http://schemas.microsoft.com/office/drawing/2014/main" id="{73414033-5F8E-90A1-E1C4-C2B0421DED2D}"/>
              </a:ext>
            </a:extLst>
          </p:cNvPr>
          <p:cNvSpPr/>
          <p:nvPr/>
        </p:nvSpPr>
        <p:spPr>
          <a:xfrm rot="2700000">
            <a:off x="1446852" y="2172742"/>
            <a:ext cx="2183966" cy="2183966"/>
          </a:xfrm>
          <a:prstGeom prst="pie">
            <a:avLst/>
          </a:prstGeom>
          <a:solidFill>
            <a:srgbClr val="D66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 name="Ellipse 3">
            <a:extLst>
              <a:ext uri="{FF2B5EF4-FFF2-40B4-BE49-F238E27FC236}">
                <a16:creationId xmlns:a16="http://schemas.microsoft.com/office/drawing/2014/main" id="{4F5681A8-E088-F399-9EF7-E776EE6D5491}"/>
              </a:ext>
            </a:extLst>
          </p:cNvPr>
          <p:cNvSpPr/>
          <p:nvPr/>
        </p:nvSpPr>
        <p:spPr>
          <a:xfrm>
            <a:off x="1633366" y="2359256"/>
            <a:ext cx="1810936" cy="18109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2D9AFF95-C2AD-2C16-E0AD-25D4134AA827}"/>
              </a:ext>
            </a:extLst>
          </p:cNvPr>
          <p:cNvSpPr txBox="1"/>
          <p:nvPr/>
        </p:nvSpPr>
        <p:spPr>
          <a:xfrm>
            <a:off x="1633364" y="2603003"/>
            <a:ext cx="1810938" cy="1446550"/>
          </a:xfrm>
          <a:prstGeom prst="rect">
            <a:avLst/>
          </a:prstGeom>
          <a:noFill/>
        </p:spPr>
        <p:txBody>
          <a:bodyPr wrap="square" rtlCol="0">
            <a:spAutoFit/>
          </a:bodyPr>
          <a:lstStyle/>
          <a:p>
            <a:pPr algn="ctr"/>
            <a:r>
              <a:rPr lang="de-DE" sz="8800">
                <a:solidFill>
                  <a:schemeClr val="tx1">
                    <a:lumMod val="50000"/>
                    <a:lumOff val="50000"/>
                  </a:schemeClr>
                </a:solidFill>
                <a:latin typeface="Titillium Web Black" panose="00000A00000000000000" pitchFamily="2" charset="0"/>
              </a:rPr>
              <a:t>2</a:t>
            </a:r>
          </a:p>
        </p:txBody>
      </p:sp>
      <p:sp>
        <p:nvSpPr>
          <p:cNvPr id="6" name="Textfeld 5">
            <a:extLst>
              <a:ext uri="{FF2B5EF4-FFF2-40B4-BE49-F238E27FC236}">
                <a16:creationId xmlns:a16="http://schemas.microsoft.com/office/drawing/2014/main" id="{E0A47403-34FD-F38E-8299-AE658559F375}"/>
              </a:ext>
            </a:extLst>
          </p:cNvPr>
          <p:cNvSpPr txBox="1"/>
          <p:nvPr/>
        </p:nvSpPr>
        <p:spPr>
          <a:xfrm>
            <a:off x="3638548" y="7030885"/>
            <a:ext cx="8553451" cy="1323439"/>
          </a:xfrm>
          <a:prstGeom prst="rect">
            <a:avLst/>
          </a:prstGeom>
          <a:noFill/>
        </p:spPr>
        <p:txBody>
          <a:bodyPr wrap="square" rtlCol="0">
            <a:spAutoFit/>
          </a:bodyPr>
          <a:lstStyle/>
          <a:p>
            <a:pPr algn="ctr"/>
            <a:r>
              <a:rPr lang="de-DE" sz="8000">
                <a:solidFill>
                  <a:schemeClr val="bg1"/>
                </a:solidFill>
              </a:rPr>
              <a:t>Auf die </a:t>
            </a:r>
            <a:r>
              <a:rPr lang="de-DE" sz="8000" b="1">
                <a:solidFill>
                  <a:schemeClr val="bg1"/>
                </a:solidFill>
              </a:rPr>
              <a:t>Plätze</a:t>
            </a:r>
          </a:p>
        </p:txBody>
      </p:sp>
      <p:sp>
        <p:nvSpPr>
          <p:cNvPr id="7" name="Textfeld 6">
            <a:extLst>
              <a:ext uri="{FF2B5EF4-FFF2-40B4-BE49-F238E27FC236}">
                <a16:creationId xmlns:a16="http://schemas.microsoft.com/office/drawing/2014/main" id="{DAA4B0F8-F143-23D1-B0DF-54964BC0A739}"/>
              </a:ext>
            </a:extLst>
          </p:cNvPr>
          <p:cNvSpPr txBox="1"/>
          <p:nvPr/>
        </p:nvSpPr>
        <p:spPr>
          <a:xfrm>
            <a:off x="3638549" y="-1323439"/>
            <a:ext cx="8553451" cy="1323439"/>
          </a:xfrm>
          <a:prstGeom prst="rect">
            <a:avLst/>
          </a:prstGeom>
          <a:noFill/>
        </p:spPr>
        <p:txBody>
          <a:bodyPr wrap="square" rtlCol="0">
            <a:spAutoFit/>
          </a:bodyPr>
          <a:lstStyle/>
          <a:p>
            <a:pPr algn="ctr"/>
            <a:r>
              <a:rPr lang="de-DE" sz="8000" b="1">
                <a:solidFill>
                  <a:schemeClr val="bg1"/>
                </a:solidFill>
              </a:rPr>
              <a:t>Los!</a:t>
            </a:r>
          </a:p>
        </p:txBody>
      </p:sp>
    </p:spTree>
    <p:extLst>
      <p:ext uri="{BB962C8B-B14F-4D97-AF65-F5344CB8AC3E}">
        <p14:creationId xmlns:p14="http://schemas.microsoft.com/office/powerpoint/2010/main" val="211326635"/>
      </p:ext>
    </p:extLst>
  </p:cSld>
  <p:clrMapOvr>
    <a:masterClrMapping/>
  </p:clrMapOvr>
  <mc:AlternateContent xmlns:mc="http://schemas.openxmlformats.org/markup-compatibility/2006">
    <mc:Choice xmlns:p159="http://schemas.microsoft.com/office/powerpoint/2015/09/main" Requires="p159">
      <p:transition advClick="0" advTm="500">
        <p159:morph option="byChar"/>
      </p:transition>
    </mc:Choice>
    <mc:Fallback>
      <p:transition advClick="0" advTm="5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03947-A8A0-B617-8B59-B27CC6B6674E}"/>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5FFE7250-80E1-7C40-CAB0-6AA807AA4D79}"/>
              </a:ext>
            </a:extLst>
          </p:cNvPr>
          <p:cNvSpPr txBox="1"/>
          <p:nvPr/>
        </p:nvSpPr>
        <p:spPr>
          <a:xfrm>
            <a:off x="3638549" y="7196153"/>
            <a:ext cx="8553451" cy="1323439"/>
          </a:xfrm>
          <a:prstGeom prst="rect">
            <a:avLst/>
          </a:prstGeom>
          <a:noFill/>
        </p:spPr>
        <p:txBody>
          <a:bodyPr wrap="square" rtlCol="0">
            <a:spAutoFit/>
          </a:bodyPr>
          <a:lstStyle/>
          <a:p>
            <a:pPr algn="ctr"/>
            <a:r>
              <a:rPr lang="de-DE" sz="8000" b="1">
                <a:solidFill>
                  <a:schemeClr val="bg1"/>
                </a:solidFill>
              </a:rPr>
              <a:t>Fertig</a:t>
            </a:r>
          </a:p>
        </p:txBody>
      </p:sp>
      <p:sp>
        <p:nvSpPr>
          <p:cNvPr id="3" name="Teilkreis 2">
            <a:extLst>
              <a:ext uri="{FF2B5EF4-FFF2-40B4-BE49-F238E27FC236}">
                <a16:creationId xmlns:a16="http://schemas.microsoft.com/office/drawing/2014/main" id="{73414033-5F8E-90A1-E1C4-C2B0421DED2D}"/>
              </a:ext>
            </a:extLst>
          </p:cNvPr>
          <p:cNvSpPr/>
          <p:nvPr/>
        </p:nvSpPr>
        <p:spPr>
          <a:xfrm rot="8100000">
            <a:off x="1446852" y="2172742"/>
            <a:ext cx="2183966" cy="2183966"/>
          </a:xfrm>
          <a:prstGeom prst="pi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 name="Ellipse 3">
            <a:extLst>
              <a:ext uri="{FF2B5EF4-FFF2-40B4-BE49-F238E27FC236}">
                <a16:creationId xmlns:a16="http://schemas.microsoft.com/office/drawing/2014/main" id="{4F5681A8-E088-F399-9EF7-E776EE6D5491}"/>
              </a:ext>
            </a:extLst>
          </p:cNvPr>
          <p:cNvSpPr/>
          <p:nvPr/>
        </p:nvSpPr>
        <p:spPr>
          <a:xfrm>
            <a:off x="1633366" y="2359256"/>
            <a:ext cx="1810936" cy="18109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2D9AFF95-C2AD-2C16-E0AD-25D4134AA827}"/>
              </a:ext>
            </a:extLst>
          </p:cNvPr>
          <p:cNvSpPr txBox="1"/>
          <p:nvPr/>
        </p:nvSpPr>
        <p:spPr>
          <a:xfrm>
            <a:off x="1633364" y="2603003"/>
            <a:ext cx="1810938" cy="1446550"/>
          </a:xfrm>
          <a:prstGeom prst="rect">
            <a:avLst/>
          </a:prstGeom>
          <a:noFill/>
        </p:spPr>
        <p:txBody>
          <a:bodyPr wrap="square" rtlCol="0">
            <a:spAutoFit/>
          </a:bodyPr>
          <a:lstStyle/>
          <a:p>
            <a:pPr algn="ctr"/>
            <a:r>
              <a:rPr lang="de-DE" sz="8800">
                <a:solidFill>
                  <a:schemeClr val="tx1">
                    <a:lumMod val="50000"/>
                    <a:lumOff val="50000"/>
                  </a:schemeClr>
                </a:solidFill>
                <a:latin typeface="Titillium Web Black" panose="00000A00000000000000" pitchFamily="2" charset="0"/>
              </a:rPr>
              <a:t>1</a:t>
            </a:r>
          </a:p>
        </p:txBody>
      </p:sp>
      <p:sp>
        <p:nvSpPr>
          <p:cNvPr id="7" name="Textfeld 6">
            <a:extLst>
              <a:ext uri="{FF2B5EF4-FFF2-40B4-BE49-F238E27FC236}">
                <a16:creationId xmlns:a16="http://schemas.microsoft.com/office/drawing/2014/main" id="{DAA4B0F8-F143-23D1-B0DF-54964BC0A739}"/>
              </a:ext>
            </a:extLst>
          </p:cNvPr>
          <p:cNvSpPr txBox="1"/>
          <p:nvPr/>
        </p:nvSpPr>
        <p:spPr>
          <a:xfrm>
            <a:off x="3638549" y="2664558"/>
            <a:ext cx="8553451" cy="1323439"/>
          </a:xfrm>
          <a:prstGeom prst="rect">
            <a:avLst/>
          </a:prstGeom>
          <a:noFill/>
        </p:spPr>
        <p:txBody>
          <a:bodyPr wrap="square" rtlCol="0">
            <a:spAutoFit/>
          </a:bodyPr>
          <a:lstStyle/>
          <a:p>
            <a:pPr algn="ctr"/>
            <a:r>
              <a:rPr lang="de-DE" sz="8000" b="1"/>
              <a:t>Los!</a:t>
            </a:r>
          </a:p>
        </p:txBody>
      </p:sp>
    </p:spTree>
    <p:extLst>
      <p:ext uri="{BB962C8B-B14F-4D97-AF65-F5344CB8AC3E}">
        <p14:creationId xmlns:p14="http://schemas.microsoft.com/office/powerpoint/2010/main" val="4075730127"/>
      </p:ext>
    </p:extLst>
  </p:cSld>
  <p:clrMapOvr>
    <a:masterClrMapping/>
  </p:clrMapOvr>
  <mc:AlternateContent xmlns:mc="http://schemas.openxmlformats.org/markup-compatibility/2006">
    <mc:Choice xmlns:p159="http://schemas.microsoft.com/office/powerpoint/2015/09/main" Requires="p159">
      <p:transition advClick="0" advTm="500">
        <p159:morph option="byChar"/>
      </p:transition>
    </mc:Choice>
    <mc:Fallback>
      <p:transition advClick="0" advTm="5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Text, Menschliches Gesicht, Frau, Screenshot enthält.&#10;&#10;Automatisch generierte Beschreibung">
            <a:extLst>
              <a:ext uri="{FF2B5EF4-FFF2-40B4-BE49-F238E27FC236}">
                <a16:creationId xmlns:a16="http://schemas.microsoft.com/office/drawing/2014/main" id="{D25EFE50-5AEC-2E2B-F6D2-B3F328FD8C39}"/>
              </a:ext>
            </a:extLst>
          </p:cNvPr>
          <p:cNvPicPr>
            <a:picLocks noChangeAspect="1"/>
          </p:cNvPicPr>
          <p:nvPr/>
        </p:nvPicPr>
        <p:blipFill rotWithShape="1">
          <a:blip r:embed="rId2">
            <a:extLst>
              <a:ext uri="{28A0092B-C50C-407E-A947-70E740481C1C}">
                <a14:useLocalDpi xmlns:a14="http://schemas.microsoft.com/office/drawing/2010/main" val="0"/>
              </a:ext>
            </a:extLst>
          </a:blip>
          <a:srcRect r="66593" b="9160"/>
          <a:stretch/>
        </p:blipFill>
        <p:spPr>
          <a:xfrm>
            <a:off x="3016857" y="0"/>
            <a:ext cx="6158286" cy="6858000"/>
          </a:xfrm>
          <a:prstGeom prst="rect">
            <a:avLst/>
          </a:prstGeom>
        </p:spPr>
      </p:pic>
    </p:spTree>
    <p:extLst>
      <p:ext uri="{BB962C8B-B14F-4D97-AF65-F5344CB8AC3E}">
        <p14:creationId xmlns:p14="http://schemas.microsoft.com/office/powerpoint/2010/main" val="1627325715"/>
      </p:ext>
    </p:extLst>
  </p:cSld>
  <p:clrMapOvr>
    <a:masterClrMapping/>
  </p:clrMapOvr>
  <mc:AlternateContent xmlns:mc="http://schemas.openxmlformats.org/markup-compatibility/2006">
    <mc:Choice xmlns:p14="http://schemas.microsoft.com/office/powerpoint/2010/main" Requires="p14">
      <p:transition p14:dur="250" advClick="0" advTm="500">
        <p:push dir="u"/>
      </p:transition>
    </mc:Choice>
    <mc:Fallback>
      <p:transition advClick="0" advTm="500">
        <p:push dir="u"/>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Schuhwerk, Kleidung, Mann enthält.&#10;&#10;Automatisch generierte Beschreibung">
            <a:extLst>
              <a:ext uri="{FF2B5EF4-FFF2-40B4-BE49-F238E27FC236}">
                <a16:creationId xmlns:a16="http://schemas.microsoft.com/office/drawing/2014/main" id="{CA63124A-965E-B357-E94F-B48715388937}"/>
              </a:ext>
            </a:extLst>
          </p:cNvPr>
          <p:cNvPicPr>
            <a:picLocks noChangeAspect="1"/>
          </p:cNvPicPr>
          <p:nvPr/>
        </p:nvPicPr>
        <p:blipFill rotWithShape="1">
          <a:blip r:embed="rId2">
            <a:extLst>
              <a:ext uri="{28A0092B-C50C-407E-A947-70E740481C1C}">
                <a14:useLocalDpi xmlns:a14="http://schemas.microsoft.com/office/drawing/2010/main" val="0"/>
              </a:ext>
            </a:extLst>
          </a:blip>
          <a:srcRect l="2724" t="1394" r="3129" b="1991"/>
          <a:stretch/>
        </p:blipFill>
        <p:spPr>
          <a:xfrm>
            <a:off x="3422820" y="158126"/>
            <a:ext cx="5795322" cy="6504678"/>
          </a:xfrm>
          <a:prstGeom prst="rect">
            <a:avLst/>
          </a:prstGeom>
        </p:spPr>
      </p:pic>
    </p:spTree>
    <p:extLst>
      <p:ext uri="{BB962C8B-B14F-4D97-AF65-F5344CB8AC3E}">
        <p14:creationId xmlns:p14="http://schemas.microsoft.com/office/powerpoint/2010/main" val="944223722"/>
      </p:ext>
    </p:extLst>
  </p:cSld>
  <p:clrMapOvr>
    <a:masterClrMapping/>
  </p:clrMapOvr>
  <mc:AlternateContent xmlns:mc="http://schemas.openxmlformats.org/markup-compatibility/2006">
    <mc:Choice xmlns:p14="http://schemas.microsoft.com/office/powerpoint/2010/main" Requires="p14">
      <p:transition p14:dur="250" advClick="0" advTm="500">
        <p:push dir="u"/>
      </p:transition>
    </mc:Choice>
    <mc:Fallback>
      <p:transition advClick="0" advTm="500">
        <p:push dir="u"/>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E7C2C9A0-4921-D513-B694-DE6374C38318}"/>
              </a:ext>
            </a:extLst>
          </p:cNvPr>
          <p:cNvSpPr txBox="1"/>
          <p:nvPr/>
        </p:nvSpPr>
        <p:spPr>
          <a:xfrm>
            <a:off x="-12192000" y="5039832"/>
            <a:ext cx="12192000" cy="1015663"/>
          </a:xfrm>
          <a:prstGeom prst="rect">
            <a:avLst/>
          </a:prstGeom>
          <a:noFill/>
        </p:spPr>
        <p:txBody>
          <a:bodyPr wrap="square" rtlCol="0">
            <a:spAutoFit/>
          </a:bodyPr>
          <a:lstStyle/>
          <a:p>
            <a:pPr algn="ctr"/>
            <a:r>
              <a:rPr lang="de-DE" sz="6000" b="1"/>
              <a:t>Rollen</a:t>
            </a:r>
            <a:r>
              <a:rPr lang="de-DE" sz="6000"/>
              <a:t>klärung</a:t>
            </a:r>
          </a:p>
        </p:txBody>
      </p:sp>
      <p:sp>
        <p:nvSpPr>
          <p:cNvPr id="4" name="Ellipse 3">
            <a:extLst>
              <a:ext uri="{FF2B5EF4-FFF2-40B4-BE49-F238E27FC236}">
                <a16:creationId xmlns:a16="http://schemas.microsoft.com/office/drawing/2014/main" id="{7ABEDE28-0F37-B340-E21C-DBCABA96CE19}"/>
              </a:ext>
            </a:extLst>
          </p:cNvPr>
          <p:cNvSpPr/>
          <p:nvPr/>
        </p:nvSpPr>
        <p:spPr>
          <a:xfrm>
            <a:off x="-7979556" y="-1626500"/>
            <a:ext cx="6684156" cy="668415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7050039"/>
      </p:ext>
    </p:extLst>
  </p:cSld>
  <p:clrMapOvr>
    <a:masterClrMapping/>
  </p:clrMapOvr>
  <p:transition advClick="0" advTm="0">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Screenshot, Schrift enthält.&#10;&#10;Automatisch generierte Beschreibung">
            <a:extLst>
              <a:ext uri="{FF2B5EF4-FFF2-40B4-BE49-F238E27FC236}">
                <a16:creationId xmlns:a16="http://schemas.microsoft.com/office/drawing/2014/main" id="{0830AC55-0416-8880-0DC8-E9418E55DD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453" y="775262"/>
            <a:ext cx="10663093" cy="5307476"/>
          </a:xfrm>
          <a:prstGeom prst="rect">
            <a:avLst/>
          </a:prstGeom>
        </p:spPr>
      </p:pic>
    </p:spTree>
    <p:extLst>
      <p:ext uri="{BB962C8B-B14F-4D97-AF65-F5344CB8AC3E}">
        <p14:creationId xmlns:p14="http://schemas.microsoft.com/office/powerpoint/2010/main" val="3442466017"/>
      </p:ext>
    </p:extLst>
  </p:cSld>
  <p:clrMapOvr>
    <a:masterClrMapping/>
  </p:clrMapOvr>
  <mc:AlternateContent xmlns:mc="http://schemas.openxmlformats.org/markup-compatibility/2006">
    <mc:Choice xmlns:p14="http://schemas.microsoft.com/office/powerpoint/2010/main" Requires="p14">
      <p:transition p14:dur="250" advClick="0" advTm="500">
        <p:push dir="u"/>
      </p:transition>
    </mc:Choice>
    <mc:Fallback>
      <p:transition advClick="0" advTm="500">
        <p:push dir="u"/>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1488280-265F-5911-2D25-E479096D22F3}"/>
              </a:ext>
            </a:extLst>
          </p:cNvPr>
          <p:cNvPicPr>
            <a:picLocks noChangeAspect="1"/>
          </p:cNvPicPr>
          <p:nvPr/>
        </p:nvPicPr>
        <p:blipFill>
          <a:blip r:embed="rId2"/>
          <a:stretch>
            <a:fillRect/>
          </a:stretch>
        </p:blipFill>
        <p:spPr>
          <a:xfrm>
            <a:off x="2077607" y="226789"/>
            <a:ext cx="8036786" cy="6404422"/>
          </a:xfrm>
          <a:prstGeom prst="rect">
            <a:avLst/>
          </a:prstGeom>
        </p:spPr>
      </p:pic>
    </p:spTree>
    <p:extLst>
      <p:ext uri="{BB962C8B-B14F-4D97-AF65-F5344CB8AC3E}">
        <p14:creationId xmlns:p14="http://schemas.microsoft.com/office/powerpoint/2010/main" val="3631348154"/>
      </p:ext>
    </p:extLst>
  </p:cSld>
  <p:clrMapOvr>
    <a:masterClrMapping/>
  </p:clrMapOvr>
  <mc:AlternateContent xmlns:mc="http://schemas.openxmlformats.org/markup-compatibility/2006">
    <mc:Choice xmlns:p14="http://schemas.microsoft.com/office/powerpoint/2010/main" Requires="p14">
      <p:transition p14:dur="250" advClick="0" advTm="500">
        <p:push dir="u"/>
      </p:transition>
    </mc:Choice>
    <mc:Fallback>
      <p:transition advClick="0" advTm="500">
        <p:push dir="u"/>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Text, Menschliches Gesicht, Frau, Screenshot enthält.&#10;&#10;Automatisch generierte Beschreibung">
            <a:extLst>
              <a:ext uri="{FF2B5EF4-FFF2-40B4-BE49-F238E27FC236}">
                <a16:creationId xmlns:a16="http://schemas.microsoft.com/office/drawing/2014/main" id="{D25EFE50-5AEC-2E2B-F6D2-B3F328FD8C39}"/>
              </a:ext>
            </a:extLst>
          </p:cNvPr>
          <p:cNvPicPr>
            <a:picLocks noChangeAspect="1"/>
          </p:cNvPicPr>
          <p:nvPr/>
        </p:nvPicPr>
        <p:blipFill rotWithShape="1">
          <a:blip r:embed="rId2">
            <a:extLst>
              <a:ext uri="{28A0092B-C50C-407E-A947-70E740481C1C}">
                <a14:useLocalDpi xmlns:a14="http://schemas.microsoft.com/office/drawing/2010/main" val="0"/>
              </a:ext>
            </a:extLst>
          </a:blip>
          <a:srcRect l="33296" r="33296" b="9160"/>
          <a:stretch/>
        </p:blipFill>
        <p:spPr>
          <a:xfrm>
            <a:off x="3016857" y="0"/>
            <a:ext cx="6158286" cy="6858000"/>
          </a:xfrm>
          <a:prstGeom prst="rect">
            <a:avLst/>
          </a:prstGeom>
        </p:spPr>
      </p:pic>
    </p:spTree>
    <p:extLst>
      <p:ext uri="{BB962C8B-B14F-4D97-AF65-F5344CB8AC3E}">
        <p14:creationId xmlns:p14="http://schemas.microsoft.com/office/powerpoint/2010/main" val="1257307020"/>
      </p:ext>
    </p:extLst>
  </p:cSld>
  <p:clrMapOvr>
    <a:masterClrMapping/>
  </p:clrMapOvr>
  <mc:AlternateContent xmlns:mc="http://schemas.openxmlformats.org/markup-compatibility/2006">
    <mc:Choice xmlns:p14="http://schemas.microsoft.com/office/powerpoint/2010/main" Requires="p14">
      <p:transition p14:dur="250" advClick="0" advTm="500">
        <p:push dir="u"/>
      </p:transition>
    </mc:Choice>
    <mc:Fallback>
      <p:transition advClick="0" advTm="500">
        <p:push dir="u"/>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C5CC428-3726-28D9-9202-B9CEEF8CD71A}"/>
              </a:ext>
            </a:extLst>
          </p:cNvPr>
          <p:cNvPicPr>
            <a:picLocks noChangeAspect="1"/>
          </p:cNvPicPr>
          <p:nvPr/>
        </p:nvPicPr>
        <p:blipFill>
          <a:blip r:embed="rId2"/>
          <a:stretch>
            <a:fillRect/>
          </a:stretch>
        </p:blipFill>
        <p:spPr>
          <a:xfrm>
            <a:off x="2555855" y="246691"/>
            <a:ext cx="7080289" cy="6364617"/>
          </a:xfrm>
          <a:prstGeom prst="rect">
            <a:avLst/>
          </a:prstGeom>
        </p:spPr>
      </p:pic>
    </p:spTree>
    <p:extLst>
      <p:ext uri="{BB962C8B-B14F-4D97-AF65-F5344CB8AC3E}">
        <p14:creationId xmlns:p14="http://schemas.microsoft.com/office/powerpoint/2010/main" val="1103346734"/>
      </p:ext>
    </p:extLst>
  </p:cSld>
  <p:clrMapOvr>
    <a:masterClrMapping/>
  </p:clrMapOvr>
  <mc:AlternateContent xmlns:mc="http://schemas.openxmlformats.org/markup-compatibility/2006">
    <mc:Choice xmlns:p14="http://schemas.microsoft.com/office/powerpoint/2010/main" Requires="p14">
      <p:transition p14:dur="250" advClick="0" advTm="500">
        <p:push dir="u"/>
      </p:transition>
    </mc:Choice>
    <mc:Fallback>
      <p:transition advClick="0" advTm="500">
        <p:push dir="u"/>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Text, Menschliches Gesicht, Zeitung, Kleidung enthält.&#10;&#10;Automatisch generierte Beschreibung">
            <a:extLst>
              <a:ext uri="{FF2B5EF4-FFF2-40B4-BE49-F238E27FC236}">
                <a16:creationId xmlns:a16="http://schemas.microsoft.com/office/drawing/2014/main" id="{1F854B04-6A30-2B37-B4A4-47271DD298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8320" y="521889"/>
            <a:ext cx="8595360" cy="5814222"/>
          </a:xfrm>
          <a:prstGeom prst="rect">
            <a:avLst/>
          </a:prstGeom>
        </p:spPr>
      </p:pic>
    </p:spTree>
    <p:extLst>
      <p:ext uri="{BB962C8B-B14F-4D97-AF65-F5344CB8AC3E}">
        <p14:creationId xmlns:p14="http://schemas.microsoft.com/office/powerpoint/2010/main" val="228972139"/>
      </p:ext>
    </p:extLst>
  </p:cSld>
  <p:clrMapOvr>
    <a:masterClrMapping/>
  </p:clrMapOvr>
  <mc:AlternateContent xmlns:mc="http://schemas.openxmlformats.org/markup-compatibility/2006">
    <mc:Choice xmlns:p14="http://schemas.microsoft.com/office/powerpoint/2010/main" Requires="p14">
      <p:transition p14:dur="250" advClick="0" advTm="500">
        <p:push dir="u"/>
      </p:transition>
    </mc:Choice>
    <mc:Fallback>
      <p:transition advClick="0" advTm="500">
        <p:push dir="u"/>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1220C-3FC1-D3AC-C2C7-4A1DDB7E91BE}"/>
            </a:ext>
          </a:extLst>
        </p:cNvPr>
        <p:cNvGrpSpPr/>
        <p:nvPr/>
      </p:nvGrpSpPr>
      <p:grpSpPr>
        <a:xfrm>
          <a:off x="0" y="0"/>
          <a:ext cx="0" cy="0"/>
          <a:chOff x="0" y="0"/>
          <a:chExt cx="0" cy="0"/>
        </a:xfrm>
      </p:grpSpPr>
      <p:sp>
        <p:nvSpPr>
          <p:cNvPr id="7" name="Textfeld 6">
            <a:extLst>
              <a:ext uri="{FF2B5EF4-FFF2-40B4-BE49-F238E27FC236}">
                <a16:creationId xmlns:a16="http://schemas.microsoft.com/office/drawing/2014/main" id="{6C0EE100-AB60-8598-BF77-058331F419E0}"/>
              </a:ext>
            </a:extLst>
          </p:cNvPr>
          <p:cNvSpPr txBox="1"/>
          <p:nvPr/>
        </p:nvSpPr>
        <p:spPr>
          <a:xfrm>
            <a:off x="12428054" y="1536173"/>
            <a:ext cx="6430949" cy="3416320"/>
          </a:xfrm>
          <a:prstGeom prst="rect">
            <a:avLst/>
          </a:prstGeom>
          <a:noFill/>
        </p:spPr>
        <p:txBody>
          <a:bodyPr wrap="square" rtlCol="0">
            <a:spAutoFit/>
          </a:bodyPr>
          <a:lstStyle/>
          <a:p>
            <a:r>
              <a:rPr lang="de-DE" sz="7200" b="1"/>
              <a:t>Was</a:t>
            </a:r>
          </a:p>
          <a:p>
            <a:r>
              <a:rPr lang="de-DE" sz="7200"/>
              <a:t>blieb im </a:t>
            </a:r>
          </a:p>
          <a:p>
            <a:r>
              <a:rPr lang="de-DE" sz="7200" b="1"/>
              <a:t>Gedächtnis</a:t>
            </a:r>
          </a:p>
        </p:txBody>
      </p:sp>
      <p:sp>
        <p:nvSpPr>
          <p:cNvPr id="3" name="Ellipse 2">
            <a:extLst>
              <a:ext uri="{FF2B5EF4-FFF2-40B4-BE49-F238E27FC236}">
                <a16:creationId xmlns:a16="http://schemas.microsoft.com/office/drawing/2014/main" id="{BCD9F1E1-8E99-62FC-4C5B-132DEDEA6B8C}"/>
              </a:ext>
            </a:extLst>
          </p:cNvPr>
          <p:cNvSpPr/>
          <p:nvPr/>
        </p:nvSpPr>
        <p:spPr>
          <a:xfrm>
            <a:off x="14495169" y="1511086"/>
            <a:ext cx="3429000" cy="3429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A9D09445-400D-AEF8-22E6-81830F118FF7}"/>
              </a:ext>
            </a:extLst>
          </p:cNvPr>
          <p:cNvSpPr txBox="1"/>
          <p:nvPr/>
        </p:nvSpPr>
        <p:spPr>
          <a:xfrm>
            <a:off x="13161669" y="1174536"/>
            <a:ext cx="6096000" cy="4508927"/>
          </a:xfrm>
          <a:prstGeom prst="rect">
            <a:avLst/>
          </a:prstGeom>
          <a:noFill/>
        </p:spPr>
        <p:txBody>
          <a:bodyPr wrap="square" rtlCol="0">
            <a:spAutoFit/>
          </a:bodyPr>
          <a:lstStyle/>
          <a:p>
            <a:pPr algn="ctr"/>
            <a:r>
              <a:rPr lang="de-DE" sz="28700" b="1">
                <a:solidFill>
                  <a:schemeClr val="bg1"/>
                </a:solidFill>
              </a:rPr>
              <a:t>?</a:t>
            </a:r>
          </a:p>
        </p:txBody>
      </p:sp>
    </p:spTree>
    <p:extLst>
      <p:ext uri="{BB962C8B-B14F-4D97-AF65-F5344CB8AC3E}">
        <p14:creationId xmlns:p14="http://schemas.microsoft.com/office/powerpoint/2010/main" val="3886709981"/>
      </p:ext>
    </p:extLst>
  </p:cSld>
  <p:clrMapOvr>
    <a:masterClrMapping/>
  </p:clrMapOvr>
  <mc:AlternateContent xmlns:mc="http://schemas.openxmlformats.org/markup-compatibility/2006">
    <mc:Choice xmlns:p14="http://schemas.microsoft.com/office/powerpoint/2010/main" Requires="p14">
      <p:transition p14:dur="250" advClick="0" advTm="500">
        <p:push dir="u"/>
      </p:transition>
    </mc:Choice>
    <mc:Fallback>
      <p:transition advClick="0" advTm="500">
        <p:push dir="u"/>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8A8272C0-7395-8E2C-2F51-19A41662A86F}"/>
              </a:ext>
            </a:extLst>
          </p:cNvPr>
          <p:cNvSpPr txBox="1"/>
          <p:nvPr/>
        </p:nvSpPr>
        <p:spPr>
          <a:xfrm>
            <a:off x="632294" y="1536173"/>
            <a:ext cx="6430949" cy="3416320"/>
          </a:xfrm>
          <a:prstGeom prst="rect">
            <a:avLst/>
          </a:prstGeom>
          <a:noFill/>
        </p:spPr>
        <p:txBody>
          <a:bodyPr wrap="square" rtlCol="0">
            <a:spAutoFit/>
          </a:bodyPr>
          <a:lstStyle/>
          <a:p>
            <a:r>
              <a:rPr lang="de-DE" sz="7200" b="1"/>
              <a:t>Was</a:t>
            </a:r>
          </a:p>
          <a:p>
            <a:r>
              <a:rPr lang="de-DE" sz="7200"/>
              <a:t>blieb im </a:t>
            </a:r>
          </a:p>
          <a:p>
            <a:r>
              <a:rPr lang="de-DE" sz="7200" b="1"/>
              <a:t>Gedächtnis</a:t>
            </a:r>
          </a:p>
        </p:txBody>
      </p:sp>
      <p:sp>
        <p:nvSpPr>
          <p:cNvPr id="3" name="Ellipse 2">
            <a:extLst>
              <a:ext uri="{FF2B5EF4-FFF2-40B4-BE49-F238E27FC236}">
                <a16:creationId xmlns:a16="http://schemas.microsoft.com/office/drawing/2014/main" id="{5A2C74A6-533E-71CE-4760-913B8C8F9F19}"/>
              </a:ext>
            </a:extLst>
          </p:cNvPr>
          <p:cNvSpPr/>
          <p:nvPr/>
        </p:nvSpPr>
        <p:spPr>
          <a:xfrm>
            <a:off x="5501640" y="-7482443"/>
            <a:ext cx="21416058" cy="2141605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9459020B-881D-D8A3-36DC-ED27DFA1D1ED}"/>
              </a:ext>
            </a:extLst>
          </p:cNvPr>
          <p:cNvSpPr txBox="1"/>
          <p:nvPr/>
        </p:nvSpPr>
        <p:spPr>
          <a:xfrm>
            <a:off x="6096000" y="1174536"/>
            <a:ext cx="6096000" cy="4508927"/>
          </a:xfrm>
          <a:prstGeom prst="rect">
            <a:avLst/>
          </a:prstGeom>
          <a:noFill/>
        </p:spPr>
        <p:txBody>
          <a:bodyPr wrap="square" rtlCol="0">
            <a:spAutoFit/>
          </a:bodyPr>
          <a:lstStyle/>
          <a:p>
            <a:pPr algn="ctr"/>
            <a:r>
              <a:rPr lang="de-DE" sz="28700" b="1">
                <a:solidFill>
                  <a:schemeClr val="bg1"/>
                </a:solidFill>
              </a:rPr>
              <a:t>?</a:t>
            </a:r>
          </a:p>
        </p:txBody>
      </p:sp>
    </p:spTree>
    <p:extLst>
      <p:ext uri="{BB962C8B-B14F-4D97-AF65-F5344CB8AC3E}">
        <p14:creationId xmlns:p14="http://schemas.microsoft.com/office/powerpoint/2010/main" val="328667030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Text, Menschliches Gesicht, Frau, Screenshot enthält.&#10;&#10;Automatisch generierte Beschreibung">
            <a:extLst>
              <a:ext uri="{FF2B5EF4-FFF2-40B4-BE49-F238E27FC236}">
                <a16:creationId xmlns:a16="http://schemas.microsoft.com/office/drawing/2014/main" id="{D25EFE50-5AEC-2E2B-F6D2-B3F328FD8C39}"/>
              </a:ext>
            </a:extLst>
          </p:cNvPr>
          <p:cNvPicPr>
            <a:picLocks noChangeAspect="1"/>
          </p:cNvPicPr>
          <p:nvPr/>
        </p:nvPicPr>
        <p:blipFill rotWithShape="1">
          <a:blip r:embed="rId3">
            <a:extLst>
              <a:ext uri="{28A0092B-C50C-407E-A947-70E740481C1C}">
                <a14:useLocalDpi xmlns:a14="http://schemas.microsoft.com/office/drawing/2010/main" val="0"/>
              </a:ext>
            </a:extLst>
          </a:blip>
          <a:srcRect r="66593" b="9160"/>
          <a:stretch/>
        </p:blipFill>
        <p:spPr>
          <a:xfrm>
            <a:off x="470067" y="516194"/>
            <a:ext cx="5231232" cy="5825612"/>
          </a:xfrm>
          <a:prstGeom prst="rect">
            <a:avLst/>
          </a:prstGeom>
        </p:spPr>
      </p:pic>
      <p:pic>
        <p:nvPicPr>
          <p:cNvPr id="2" name="Grafik 1" descr="Ein Bild, das Text, Menschliches Gesicht, Frau, Screenshot enthält.&#10;&#10;Automatisch generierte Beschreibung">
            <a:extLst>
              <a:ext uri="{FF2B5EF4-FFF2-40B4-BE49-F238E27FC236}">
                <a16:creationId xmlns:a16="http://schemas.microsoft.com/office/drawing/2014/main" id="{D25EFE50-5AEC-2E2B-F6D2-B3F328FD8C39}"/>
              </a:ext>
            </a:extLst>
          </p:cNvPr>
          <p:cNvPicPr>
            <a:picLocks noChangeAspect="1"/>
          </p:cNvPicPr>
          <p:nvPr/>
        </p:nvPicPr>
        <p:blipFill rotWithShape="1">
          <a:blip r:embed="rId3">
            <a:extLst>
              <a:ext uri="{28A0092B-C50C-407E-A947-70E740481C1C}">
                <a14:useLocalDpi xmlns:a14="http://schemas.microsoft.com/office/drawing/2010/main" val="0"/>
              </a:ext>
            </a:extLst>
          </a:blip>
          <a:srcRect l="33296" r="33296" b="9160"/>
          <a:stretch/>
        </p:blipFill>
        <p:spPr>
          <a:xfrm>
            <a:off x="6490701" y="516194"/>
            <a:ext cx="5231232" cy="5825613"/>
          </a:xfrm>
          <a:prstGeom prst="rect">
            <a:avLst/>
          </a:prstGeom>
        </p:spPr>
      </p:pic>
    </p:spTree>
    <p:extLst>
      <p:ext uri="{BB962C8B-B14F-4D97-AF65-F5344CB8AC3E}">
        <p14:creationId xmlns:p14="http://schemas.microsoft.com/office/powerpoint/2010/main" val="2527502629"/>
      </p:ext>
    </p:extLst>
  </p:cSld>
  <p:clrMapOvr>
    <a:masterClrMapping/>
  </p:clrMapOvr>
  <mc:AlternateContent xmlns:mc="http://schemas.openxmlformats.org/markup-compatibility/2006">
    <mc:Choice xmlns:p14="http://schemas.microsoft.com/office/powerpoint/2010/main" Requires="p14">
      <p:transition p14:dur="250">
        <p:push dir="u"/>
      </p:transition>
    </mc:Choice>
    <mc:Fallback>
      <p:transition>
        <p:push dir="u"/>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1488280-265F-5911-2D25-E479096D22F3}"/>
              </a:ext>
            </a:extLst>
          </p:cNvPr>
          <p:cNvPicPr>
            <a:picLocks noChangeAspect="1"/>
          </p:cNvPicPr>
          <p:nvPr/>
        </p:nvPicPr>
        <p:blipFill>
          <a:blip r:embed="rId2"/>
          <a:stretch>
            <a:fillRect/>
          </a:stretch>
        </p:blipFill>
        <p:spPr>
          <a:xfrm>
            <a:off x="2077607" y="226789"/>
            <a:ext cx="8036786" cy="6404422"/>
          </a:xfrm>
          <a:prstGeom prst="rect">
            <a:avLst/>
          </a:prstGeom>
        </p:spPr>
      </p:pic>
    </p:spTree>
    <p:extLst>
      <p:ext uri="{BB962C8B-B14F-4D97-AF65-F5344CB8AC3E}">
        <p14:creationId xmlns:p14="http://schemas.microsoft.com/office/powerpoint/2010/main" val="3416049025"/>
      </p:ext>
    </p:extLst>
  </p:cSld>
  <p:clrMapOvr>
    <a:masterClrMapping/>
  </p:clrMapOvr>
  <mc:AlternateContent xmlns:mc="http://schemas.openxmlformats.org/markup-compatibility/2006">
    <mc:Choice xmlns:p14="http://schemas.microsoft.com/office/powerpoint/2010/main" Requires="p14">
      <p:transition p14:dur="250">
        <p:push dir="u"/>
      </p:transition>
    </mc:Choice>
    <mc:Fallback>
      <p:transition>
        <p:push dir="u"/>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C5CC428-3726-28D9-9202-B9CEEF8CD71A}"/>
              </a:ext>
            </a:extLst>
          </p:cNvPr>
          <p:cNvPicPr>
            <a:picLocks noChangeAspect="1"/>
          </p:cNvPicPr>
          <p:nvPr/>
        </p:nvPicPr>
        <p:blipFill>
          <a:blip r:embed="rId2"/>
          <a:stretch>
            <a:fillRect/>
          </a:stretch>
        </p:blipFill>
        <p:spPr>
          <a:xfrm>
            <a:off x="2555855" y="246691"/>
            <a:ext cx="7080289" cy="6364617"/>
          </a:xfrm>
          <a:prstGeom prst="rect">
            <a:avLst/>
          </a:prstGeom>
        </p:spPr>
      </p:pic>
    </p:spTree>
    <p:extLst>
      <p:ext uri="{BB962C8B-B14F-4D97-AF65-F5344CB8AC3E}">
        <p14:creationId xmlns:p14="http://schemas.microsoft.com/office/powerpoint/2010/main" val="2729377168"/>
      </p:ext>
    </p:extLst>
  </p:cSld>
  <p:clrMapOvr>
    <a:masterClrMapping/>
  </p:clrMapOvr>
  <mc:AlternateContent xmlns:mc="http://schemas.openxmlformats.org/markup-compatibility/2006">
    <mc:Choice xmlns:p14="http://schemas.microsoft.com/office/powerpoint/2010/main" Requires="p14">
      <p:transition p14:dur="250">
        <p:push dir="u"/>
      </p:transition>
    </mc:Choice>
    <mc:Fallback>
      <p:transition>
        <p:push dir="u"/>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69E78517-B52F-AD22-A1DB-C60C8DC2B80E}"/>
              </a:ext>
            </a:extLst>
          </p:cNvPr>
          <p:cNvSpPr/>
          <p:nvPr/>
        </p:nvSpPr>
        <p:spPr>
          <a:xfrm>
            <a:off x="431999" y="1920955"/>
            <a:ext cx="2294346" cy="22943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9" name="Gruppieren 18">
            <a:extLst>
              <a:ext uri="{FF2B5EF4-FFF2-40B4-BE49-F238E27FC236}">
                <a16:creationId xmlns:a16="http://schemas.microsoft.com/office/drawing/2014/main" id="{8BF31513-0F50-BCA8-BD49-F7EE4BCC11C1}"/>
              </a:ext>
            </a:extLst>
          </p:cNvPr>
          <p:cNvGrpSpPr/>
          <p:nvPr/>
        </p:nvGrpSpPr>
        <p:grpSpPr>
          <a:xfrm>
            <a:off x="755832" y="2244790"/>
            <a:ext cx="10680336" cy="1646676"/>
            <a:chOff x="755832" y="2244790"/>
            <a:chExt cx="10680336" cy="1646676"/>
          </a:xfrm>
        </p:grpSpPr>
        <p:pic>
          <p:nvPicPr>
            <p:cNvPr id="5" name="Grafik 4" descr="Klassenzimmer mit einfarbiger Füllung">
              <a:extLst>
                <a:ext uri="{FF2B5EF4-FFF2-40B4-BE49-F238E27FC236}">
                  <a16:creationId xmlns:a16="http://schemas.microsoft.com/office/drawing/2014/main" id="{16B9E875-CDFB-1877-B5A5-FB53A99E99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5832" y="2244790"/>
              <a:ext cx="1646680" cy="1646676"/>
            </a:xfrm>
            <a:prstGeom prst="rect">
              <a:avLst/>
            </a:prstGeom>
          </p:spPr>
        </p:pic>
        <p:pic>
          <p:nvPicPr>
            <p:cNvPr id="7" name="Grafik 6" descr="Fragen mit einfarbiger Füllung">
              <a:extLst>
                <a:ext uri="{FF2B5EF4-FFF2-40B4-BE49-F238E27FC236}">
                  <a16:creationId xmlns:a16="http://schemas.microsoft.com/office/drawing/2014/main" id="{A09BD9B9-1426-F1D1-0D1C-09A297BE22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014246" y="2244790"/>
              <a:ext cx="1646680" cy="1646676"/>
            </a:xfrm>
            <a:prstGeom prst="rect">
              <a:avLst/>
            </a:prstGeom>
          </p:spPr>
        </p:pic>
        <p:pic>
          <p:nvPicPr>
            <p:cNvPr id="9" name="Grafik 8" descr="Brotdose mit einfarbiger Füllung">
              <a:extLst>
                <a:ext uri="{FF2B5EF4-FFF2-40B4-BE49-F238E27FC236}">
                  <a16:creationId xmlns:a16="http://schemas.microsoft.com/office/drawing/2014/main" id="{51AE8BC9-A8CE-A67D-E996-94E0FBEBAC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272660" y="2244790"/>
              <a:ext cx="1646680" cy="1646676"/>
            </a:xfrm>
            <a:prstGeom prst="rect">
              <a:avLst/>
            </a:prstGeom>
          </p:spPr>
        </p:pic>
        <p:pic>
          <p:nvPicPr>
            <p:cNvPr id="11" name="Grafik 10" descr="Sperren mit einfarbiger Füllung">
              <a:extLst>
                <a:ext uri="{FF2B5EF4-FFF2-40B4-BE49-F238E27FC236}">
                  <a16:creationId xmlns:a16="http://schemas.microsoft.com/office/drawing/2014/main" id="{829BC3E5-D3E0-9D0C-4B14-91BE9978205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531074" y="2244790"/>
              <a:ext cx="1646680" cy="1646676"/>
            </a:xfrm>
            <a:prstGeom prst="rect">
              <a:avLst/>
            </a:prstGeom>
          </p:spPr>
        </p:pic>
        <p:pic>
          <p:nvPicPr>
            <p:cNvPr id="13" name="Grafik 12" descr="Engelsgesicht mit einfarbiger Füllung mit einfarbiger Füllung">
              <a:extLst>
                <a:ext uri="{FF2B5EF4-FFF2-40B4-BE49-F238E27FC236}">
                  <a16:creationId xmlns:a16="http://schemas.microsoft.com/office/drawing/2014/main" id="{548B2056-7D6A-40EB-48FE-FF3495ED845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9789488" y="2244790"/>
              <a:ext cx="1646680" cy="1646676"/>
            </a:xfrm>
            <a:prstGeom prst="rect">
              <a:avLst/>
            </a:prstGeom>
          </p:spPr>
        </p:pic>
      </p:grpSp>
      <p:sp>
        <p:nvSpPr>
          <p:cNvPr id="3" name="Textfeld 2">
            <a:extLst>
              <a:ext uri="{FF2B5EF4-FFF2-40B4-BE49-F238E27FC236}">
                <a16:creationId xmlns:a16="http://schemas.microsoft.com/office/drawing/2014/main" id="{1A4288C9-8293-1F7B-060C-6043C78B2045}"/>
              </a:ext>
            </a:extLst>
          </p:cNvPr>
          <p:cNvSpPr txBox="1"/>
          <p:nvPr/>
        </p:nvSpPr>
        <p:spPr>
          <a:xfrm>
            <a:off x="0" y="5039832"/>
            <a:ext cx="12192000" cy="1015663"/>
          </a:xfrm>
          <a:prstGeom prst="rect">
            <a:avLst/>
          </a:prstGeom>
          <a:noFill/>
        </p:spPr>
        <p:txBody>
          <a:bodyPr wrap="square" rtlCol="0">
            <a:spAutoFit/>
          </a:bodyPr>
          <a:lstStyle/>
          <a:p>
            <a:pPr algn="ctr"/>
            <a:r>
              <a:rPr lang="de-DE" sz="6000" b="1"/>
              <a:t>Rollen</a:t>
            </a:r>
            <a:r>
              <a:rPr lang="de-DE" sz="6000"/>
              <a:t>klärung</a:t>
            </a:r>
          </a:p>
        </p:txBody>
      </p:sp>
      <p:sp>
        <p:nvSpPr>
          <p:cNvPr id="4" name="Textfeld 3">
            <a:extLst>
              <a:ext uri="{FF2B5EF4-FFF2-40B4-BE49-F238E27FC236}">
                <a16:creationId xmlns:a16="http://schemas.microsoft.com/office/drawing/2014/main" id="{B624D304-D47E-47EE-3565-E25D77AA01DB}"/>
              </a:ext>
            </a:extLst>
          </p:cNvPr>
          <p:cNvSpPr txBox="1"/>
          <p:nvPr/>
        </p:nvSpPr>
        <p:spPr>
          <a:xfrm>
            <a:off x="-12192000" y="5039832"/>
            <a:ext cx="12192000" cy="1015663"/>
          </a:xfrm>
          <a:prstGeom prst="rect">
            <a:avLst/>
          </a:prstGeom>
          <a:noFill/>
        </p:spPr>
        <p:txBody>
          <a:bodyPr wrap="square" rtlCol="0">
            <a:spAutoFit/>
          </a:bodyPr>
          <a:lstStyle/>
          <a:p>
            <a:pPr algn="ctr"/>
            <a:r>
              <a:rPr lang="de-DE" sz="6000"/>
              <a:t>Jederzeit</a:t>
            </a:r>
            <a:r>
              <a:rPr lang="de-DE" sz="6000" b="1"/>
              <a:t> nachfragen!</a:t>
            </a:r>
            <a:endParaRPr lang="de-DE" sz="6000"/>
          </a:p>
        </p:txBody>
      </p:sp>
    </p:spTree>
    <p:extLst>
      <p:ext uri="{BB962C8B-B14F-4D97-AF65-F5344CB8AC3E}">
        <p14:creationId xmlns:p14="http://schemas.microsoft.com/office/powerpoint/2010/main" val="531917835"/>
      </p:ext>
    </p:extLst>
  </p:cSld>
  <p:clrMapOvr>
    <a:masterClrMapping/>
  </p:clrMapOvr>
  <mc:AlternateContent xmlns:mc="http://schemas.openxmlformats.org/markup-compatibility/2006">
    <mc:Choice xmlns:p159="http://schemas.microsoft.com/office/powerpoint/2015/09/main" Requires="p159">
      <p:transition spd="slow">
        <p159:morph option="byWord"/>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Text, Menschliches Gesicht, Zeitung, Kleidung enthält.&#10;&#10;Automatisch generierte Beschreibung">
            <a:extLst>
              <a:ext uri="{FF2B5EF4-FFF2-40B4-BE49-F238E27FC236}">
                <a16:creationId xmlns:a16="http://schemas.microsoft.com/office/drawing/2014/main" id="{1F854B04-6A30-2B37-B4A4-47271DD298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8320" y="521889"/>
            <a:ext cx="8595360" cy="5814222"/>
          </a:xfrm>
          <a:prstGeom prst="rect">
            <a:avLst/>
          </a:prstGeom>
        </p:spPr>
      </p:pic>
    </p:spTree>
    <p:extLst>
      <p:ext uri="{BB962C8B-B14F-4D97-AF65-F5344CB8AC3E}">
        <p14:creationId xmlns:p14="http://schemas.microsoft.com/office/powerpoint/2010/main" val="2738143081"/>
      </p:ext>
    </p:extLst>
  </p:cSld>
  <p:clrMapOvr>
    <a:masterClrMapping/>
  </p:clrMapOvr>
  <mc:AlternateContent xmlns:mc="http://schemas.openxmlformats.org/markup-compatibility/2006">
    <mc:Choice xmlns:p14="http://schemas.microsoft.com/office/powerpoint/2010/main" Requires="p14">
      <p:transition p14:dur="250">
        <p:push dir="u"/>
      </p:transition>
    </mc:Choice>
    <mc:Fallback>
      <p:transition>
        <p:push dir="u"/>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Screenshot, Schrift enthält.&#10;&#10;Automatisch generierte Beschreibung">
            <a:extLst>
              <a:ext uri="{FF2B5EF4-FFF2-40B4-BE49-F238E27FC236}">
                <a16:creationId xmlns:a16="http://schemas.microsoft.com/office/drawing/2014/main" id="{0830AC55-0416-8880-0DC8-E9418E55DD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453" y="775262"/>
            <a:ext cx="10663093" cy="5307476"/>
          </a:xfrm>
          <a:prstGeom prst="rect">
            <a:avLst/>
          </a:prstGeom>
        </p:spPr>
      </p:pic>
    </p:spTree>
    <p:extLst>
      <p:ext uri="{BB962C8B-B14F-4D97-AF65-F5344CB8AC3E}">
        <p14:creationId xmlns:p14="http://schemas.microsoft.com/office/powerpoint/2010/main" val="2891358560"/>
      </p:ext>
    </p:extLst>
  </p:cSld>
  <p:clrMapOvr>
    <a:masterClrMapping/>
  </p:clrMapOvr>
  <mc:AlternateContent xmlns:mc="http://schemas.openxmlformats.org/markup-compatibility/2006">
    <mc:Choice xmlns:p14="http://schemas.microsoft.com/office/powerpoint/2010/main" Requires="p14">
      <p:transition p14:dur="250">
        <p:push dir="u"/>
      </p:transition>
    </mc:Choice>
    <mc:Fallback>
      <p:transition>
        <p:push dir="u"/>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Schuhwerk, Kleidung, Mann enthält.&#10;&#10;Automatisch generierte Beschreibung">
            <a:extLst>
              <a:ext uri="{FF2B5EF4-FFF2-40B4-BE49-F238E27FC236}">
                <a16:creationId xmlns:a16="http://schemas.microsoft.com/office/drawing/2014/main" id="{AA25A849-0DA4-2A6B-CD41-BDEDC42CCDE2}"/>
              </a:ext>
            </a:extLst>
          </p:cNvPr>
          <p:cNvPicPr>
            <a:picLocks noChangeAspect="1"/>
          </p:cNvPicPr>
          <p:nvPr/>
        </p:nvPicPr>
        <p:blipFill rotWithShape="1">
          <a:blip r:embed="rId2">
            <a:extLst>
              <a:ext uri="{28A0092B-C50C-407E-A947-70E740481C1C}">
                <a14:useLocalDpi xmlns:a14="http://schemas.microsoft.com/office/drawing/2010/main" val="0"/>
              </a:ext>
            </a:extLst>
          </a:blip>
          <a:srcRect l="2724" t="1394" r="3129" b="1991"/>
          <a:stretch/>
        </p:blipFill>
        <p:spPr>
          <a:xfrm>
            <a:off x="3422820" y="158126"/>
            <a:ext cx="5795322" cy="6504678"/>
          </a:xfrm>
          <a:prstGeom prst="rect">
            <a:avLst/>
          </a:prstGeom>
        </p:spPr>
      </p:pic>
    </p:spTree>
    <p:extLst>
      <p:ext uri="{BB962C8B-B14F-4D97-AF65-F5344CB8AC3E}">
        <p14:creationId xmlns:p14="http://schemas.microsoft.com/office/powerpoint/2010/main" val="1057222020"/>
      </p:ext>
    </p:extLst>
  </p:cSld>
  <p:clrMapOvr>
    <a:masterClrMapping/>
  </p:clrMapOvr>
  <mc:AlternateContent xmlns:mc="http://schemas.openxmlformats.org/markup-compatibility/2006">
    <mc:Choice xmlns:p14="http://schemas.microsoft.com/office/powerpoint/2010/main" Requires="p14">
      <p:transition p14:dur="250">
        <p:push dir="u"/>
      </p:transition>
    </mc:Choice>
    <mc:Fallback>
      <p:transition>
        <p:push dir="u"/>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E67C24A6-48FA-AB1E-77CC-34E7909775E5}"/>
              </a:ext>
            </a:extLst>
          </p:cNvPr>
          <p:cNvSpPr txBox="1"/>
          <p:nvPr/>
        </p:nvSpPr>
        <p:spPr>
          <a:xfrm>
            <a:off x="2414426" y="2311686"/>
            <a:ext cx="9298112" cy="1015663"/>
          </a:xfrm>
          <a:prstGeom prst="rect">
            <a:avLst/>
          </a:prstGeom>
          <a:noFill/>
        </p:spPr>
        <p:txBody>
          <a:bodyPr wrap="square" rtlCol="0">
            <a:spAutoFit/>
          </a:bodyPr>
          <a:lstStyle/>
          <a:p>
            <a:r>
              <a:rPr lang="de-DE" sz="6000" b="1"/>
              <a:t>Google Bildersuche</a:t>
            </a:r>
          </a:p>
        </p:txBody>
      </p:sp>
    </p:spTree>
    <p:extLst>
      <p:ext uri="{BB962C8B-B14F-4D97-AF65-F5344CB8AC3E}">
        <p14:creationId xmlns:p14="http://schemas.microsoft.com/office/powerpoint/2010/main" val="2303245829"/>
      </p:ext>
    </p:extLst>
  </p:cSld>
  <p:clrMapOvr>
    <a:masterClrMapping/>
  </p:clrMapOvr>
  <p:transition>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D566F-3E05-FF2C-57D0-8C5F3779F15E}"/>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F40168C0-C12A-0E70-4972-6FB26A4E4ABD}"/>
              </a:ext>
            </a:extLst>
          </p:cNvPr>
          <p:cNvSpPr txBox="1"/>
          <p:nvPr/>
        </p:nvSpPr>
        <p:spPr>
          <a:xfrm>
            <a:off x="2893888" y="2321960"/>
            <a:ext cx="9298112" cy="1015663"/>
          </a:xfrm>
          <a:prstGeom prst="rect">
            <a:avLst/>
          </a:prstGeom>
          <a:noFill/>
        </p:spPr>
        <p:txBody>
          <a:bodyPr wrap="square" rtlCol="0">
            <a:spAutoFit/>
          </a:bodyPr>
          <a:lstStyle/>
          <a:p>
            <a:r>
              <a:rPr lang="de-DE" sz="6000" b="1"/>
              <a:t>Mimikama.at</a:t>
            </a:r>
          </a:p>
        </p:txBody>
      </p:sp>
    </p:spTree>
    <p:extLst>
      <p:ext uri="{BB962C8B-B14F-4D97-AF65-F5344CB8AC3E}">
        <p14:creationId xmlns:p14="http://schemas.microsoft.com/office/powerpoint/2010/main" val="433388397"/>
      </p:ext>
    </p:extLst>
  </p:cSld>
  <p:clrMapOvr>
    <a:masterClrMapping/>
  </p:clrMapOvr>
  <p:transition>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C196837A-EF52-DAAB-8C42-8B7DFC34A561}"/>
              </a:ext>
            </a:extLst>
          </p:cNvPr>
          <p:cNvSpPr/>
          <p:nvPr/>
        </p:nvSpPr>
        <p:spPr>
          <a:xfrm rot="21540000">
            <a:off x="-11054670" y="506202"/>
            <a:ext cx="10588192" cy="1064871"/>
          </a:xfrm>
          <a:prstGeom prst="roundRect">
            <a:avLst>
              <a:gd name="adj" fmla="val 7314"/>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r"/>
            <a:r>
              <a:rPr lang="de-DE" sz="6000" b="1">
                <a:solidFill>
                  <a:schemeClr val="bg1"/>
                </a:solidFill>
              </a:rPr>
              <a:t>Fakten</a:t>
            </a:r>
            <a:r>
              <a:rPr lang="de-DE" sz="6000">
                <a:solidFill>
                  <a:schemeClr val="bg1"/>
                </a:solidFill>
              </a:rPr>
              <a:t>check</a:t>
            </a:r>
          </a:p>
        </p:txBody>
      </p:sp>
    </p:spTree>
    <p:extLst>
      <p:ext uri="{BB962C8B-B14F-4D97-AF65-F5344CB8AC3E}">
        <p14:creationId xmlns:p14="http://schemas.microsoft.com/office/powerpoint/2010/main" val="1080596253"/>
      </p:ext>
    </p:extLst>
  </p:cSld>
  <p:clrMapOvr>
    <a:masterClrMapping/>
  </p:clrMapOvr>
  <mc:AlternateContent xmlns:mc="http://schemas.openxmlformats.org/markup-compatibility/2006">
    <mc:Choice xmlns:p159="http://schemas.microsoft.com/office/powerpoint/2015/09/main" Requires="p159">
      <p:transition advClick="0" advTm="0">
        <p159:morph option="byObject"/>
      </p:transition>
    </mc:Choice>
    <mc:Fallback>
      <p:transition advClick="0" advTm="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9D665656-5A76-7070-94A3-C43AE07C1546}"/>
              </a:ext>
            </a:extLst>
          </p:cNvPr>
          <p:cNvSpPr txBox="1"/>
          <p:nvPr/>
        </p:nvSpPr>
        <p:spPr>
          <a:xfrm>
            <a:off x="1122807" y="2223840"/>
            <a:ext cx="9397817" cy="3908762"/>
          </a:xfrm>
          <a:prstGeom prst="rect">
            <a:avLst/>
          </a:prstGeom>
          <a:noFill/>
        </p:spPr>
        <p:txBody>
          <a:bodyPr wrap="square" rtlCol="0">
            <a:spAutoFit/>
          </a:bodyPr>
          <a:lstStyle/>
          <a:p>
            <a:pPr marL="685800" indent="-685800">
              <a:lnSpc>
                <a:spcPct val="150000"/>
              </a:lnSpc>
              <a:buFont typeface="Arial" panose="020B0604020202020204" pitchFamily="34" charset="0"/>
              <a:buChar char="•"/>
            </a:pPr>
            <a:r>
              <a:rPr lang="de-DE" sz="4800" b="1"/>
              <a:t>Text</a:t>
            </a:r>
            <a:r>
              <a:rPr lang="de-DE" sz="4800"/>
              <a:t>suche</a:t>
            </a:r>
          </a:p>
          <a:p>
            <a:pPr marL="685800" indent="-685800">
              <a:lnSpc>
                <a:spcPct val="150000"/>
              </a:lnSpc>
              <a:buFont typeface="Arial" panose="020B0604020202020204" pitchFamily="34" charset="0"/>
              <a:buChar char="•"/>
            </a:pPr>
            <a:r>
              <a:rPr lang="de-DE" sz="4800"/>
              <a:t>Google-</a:t>
            </a:r>
            <a:r>
              <a:rPr lang="de-DE" sz="4800" b="1"/>
              <a:t>Bildersuche</a:t>
            </a:r>
            <a:r>
              <a:rPr lang="de-DE" sz="4800"/>
              <a:t> rückwärts</a:t>
            </a:r>
          </a:p>
          <a:p>
            <a:pPr marL="685800" indent="-685800">
              <a:lnSpc>
                <a:spcPct val="150000"/>
              </a:lnSpc>
              <a:buFont typeface="Arial" panose="020B0604020202020204" pitchFamily="34" charset="0"/>
              <a:buChar char="•"/>
            </a:pPr>
            <a:r>
              <a:rPr lang="de-DE" sz="4800"/>
              <a:t>Seriöse </a:t>
            </a:r>
            <a:r>
              <a:rPr lang="de-DE" sz="4800" b="1" err="1"/>
              <a:t>Faktenchecker</a:t>
            </a:r>
            <a:endParaRPr lang="de-DE" sz="3200" b="1"/>
          </a:p>
          <a:p>
            <a:pPr marL="457200" indent="-457200">
              <a:buFont typeface="Wingdings" panose="05000000000000000000" pitchFamily="2" charset="2"/>
              <a:buChar char="ü"/>
            </a:pPr>
            <a:endParaRPr lang="de-DE" sz="3200"/>
          </a:p>
        </p:txBody>
      </p:sp>
      <p:sp>
        <p:nvSpPr>
          <p:cNvPr id="9" name="Rechteck: abgerundete Ecken 8">
            <a:extLst>
              <a:ext uri="{FF2B5EF4-FFF2-40B4-BE49-F238E27FC236}">
                <a16:creationId xmlns:a16="http://schemas.microsoft.com/office/drawing/2014/main" id="{556BEC24-45FF-5D78-361A-7AFA4461F63E}"/>
              </a:ext>
            </a:extLst>
          </p:cNvPr>
          <p:cNvSpPr/>
          <p:nvPr/>
        </p:nvSpPr>
        <p:spPr>
          <a:xfrm rot="21540000">
            <a:off x="-2385440" y="377624"/>
            <a:ext cx="7982215" cy="1064871"/>
          </a:xfrm>
          <a:prstGeom prst="roundRect">
            <a:avLst>
              <a:gd name="adj" fmla="val 7314"/>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r"/>
            <a:r>
              <a:rPr lang="de-DE" sz="6000" b="1">
                <a:solidFill>
                  <a:schemeClr val="bg1"/>
                </a:solidFill>
              </a:rPr>
              <a:t>Fakten</a:t>
            </a:r>
            <a:r>
              <a:rPr lang="de-DE" sz="6000">
                <a:solidFill>
                  <a:schemeClr val="bg1"/>
                </a:solidFill>
              </a:rPr>
              <a:t>check</a:t>
            </a:r>
          </a:p>
        </p:txBody>
      </p:sp>
    </p:spTree>
    <p:extLst>
      <p:ext uri="{BB962C8B-B14F-4D97-AF65-F5344CB8AC3E}">
        <p14:creationId xmlns:p14="http://schemas.microsoft.com/office/powerpoint/2010/main" val="166677611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50"/>
                                        <p:tgtEl>
                                          <p:spTgt spid="5">
                                            <p:txEl>
                                              <p:pRg st="0" end="0"/>
                                            </p:txEl>
                                          </p:spTgt>
                                        </p:tgtEl>
                                      </p:cBhvr>
                                    </p:animEffect>
                                    <p:anim calcmode="lin" valueType="num">
                                      <p:cBhvr>
                                        <p:cTn id="8" dur="25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25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grpId="0"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250"/>
                                        <p:tgtEl>
                                          <p:spTgt spid="5">
                                            <p:txEl>
                                              <p:pRg st="1" end="1"/>
                                            </p:txEl>
                                          </p:spTgt>
                                        </p:tgtEl>
                                      </p:cBhvr>
                                    </p:animEffect>
                                    <p:anim calcmode="lin" valueType="num">
                                      <p:cBhvr>
                                        <p:cTn id="14" dur="25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25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250"/>
                                        <p:tgtEl>
                                          <p:spTgt spid="5">
                                            <p:txEl>
                                              <p:pRg st="2" end="2"/>
                                            </p:txEl>
                                          </p:spTgt>
                                        </p:tgtEl>
                                      </p:cBhvr>
                                    </p:animEffect>
                                    <p:anim calcmode="lin" valueType="num">
                                      <p:cBhvr>
                                        <p:cTn id="20" dur="25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25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9D665656-5A76-7070-94A3-C43AE07C1546}"/>
              </a:ext>
            </a:extLst>
          </p:cNvPr>
          <p:cNvSpPr txBox="1"/>
          <p:nvPr/>
        </p:nvSpPr>
        <p:spPr>
          <a:xfrm>
            <a:off x="1294257" y="1064709"/>
            <a:ext cx="9397817" cy="4470455"/>
          </a:xfrm>
          <a:prstGeom prst="rect">
            <a:avLst/>
          </a:prstGeom>
          <a:noFill/>
        </p:spPr>
        <p:txBody>
          <a:bodyPr wrap="square" rtlCol="0">
            <a:spAutoFit/>
          </a:bodyPr>
          <a:lstStyle/>
          <a:p>
            <a:pPr marL="685800" indent="-685800">
              <a:lnSpc>
                <a:spcPct val="150000"/>
              </a:lnSpc>
              <a:buFont typeface="Arial" panose="020B0604020202020204" pitchFamily="34" charset="0"/>
              <a:buChar char="•"/>
            </a:pPr>
            <a:r>
              <a:rPr lang="de-DE" sz="3600" b="1" err="1"/>
              <a:t>Mimikama</a:t>
            </a:r>
            <a:r>
              <a:rPr lang="de-DE" sz="3600" b="1"/>
              <a:t>: </a:t>
            </a:r>
            <a:br>
              <a:rPr lang="de-DE" sz="2800" b="1"/>
            </a:br>
            <a:r>
              <a:rPr lang="de-DE" sz="2800" b="1">
                <a:hlinkClick r:id="rId3">
                  <a:extLst>
                    <a:ext uri="{A12FA001-AC4F-418D-AE19-62706E023703}">
                      <ahyp:hlinkClr xmlns:ahyp="http://schemas.microsoft.com/office/drawing/2018/hyperlinkcolor" val="tx"/>
                    </a:ext>
                  </a:extLst>
                </a:hlinkClick>
              </a:rPr>
              <a:t>www.mimikama.at</a:t>
            </a:r>
            <a:r>
              <a:rPr lang="de-DE" sz="2800" b="1"/>
              <a:t> </a:t>
            </a:r>
          </a:p>
          <a:p>
            <a:pPr marL="685800" indent="-685800">
              <a:lnSpc>
                <a:spcPct val="150000"/>
              </a:lnSpc>
              <a:buFont typeface="Arial" panose="020B0604020202020204" pitchFamily="34" charset="0"/>
              <a:buChar char="•"/>
            </a:pPr>
            <a:r>
              <a:rPr lang="de-DE" sz="3600" b="1"/>
              <a:t>Faktencheck: </a:t>
            </a:r>
            <a:br>
              <a:rPr lang="de-DE" sz="2800" b="1"/>
            </a:br>
            <a:r>
              <a:rPr lang="de-DE" sz="2800" b="1">
                <a:hlinkClick r:id="rId4">
                  <a:extLst>
                    <a:ext uri="{A12FA001-AC4F-418D-AE19-62706E023703}">
                      <ahyp:hlinkClr xmlns:ahyp="http://schemas.microsoft.com/office/drawing/2018/hyperlinkcolor" val="tx"/>
                    </a:ext>
                  </a:extLst>
                </a:hlinkClick>
              </a:rPr>
              <a:t>www.correctiv.org/faktencheck</a:t>
            </a:r>
            <a:r>
              <a:rPr lang="de-DE" sz="2800" b="1"/>
              <a:t> </a:t>
            </a:r>
          </a:p>
          <a:p>
            <a:pPr marL="685800" indent="-685800">
              <a:lnSpc>
                <a:spcPct val="150000"/>
              </a:lnSpc>
              <a:buFont typeface="Arial" panose="020B0604020202020204" pitchFamily="34" charset="0"/>
              <a:buChar char="•"/>
            </a:pPr>
            <a:r>
              <a:rPr lang="de-DE" sz="3600" b="1"/>
              <a:t>Faktenfinder: </a:t>
            </a:r>
            <a:br>
              <a:rPr lang="de-DE" sz="2800" b="1"/>
            </a:br>
            <a:r>
              <a:rPr lang="de-DE" sz="2800" b="1">
                <a:hlinkClick r:id="rId5">
                  <a:extLst>
                    <a:ext uri="{A12FA001-AC4F-418D-AE19-62706E023703}">
                      <ahyp:hlinkClr xmlns:ahyp="http://schemas.microsoft.com/office/drawing/2018/hyperlinkcolor" val="tx"/>
                    </a:ext>
                  </a:extLst>
                </a:hlinkClick>
              </a:rPr>
              <a:t>www.tagesschau.de/faktenfinder</a:t>
            </a:r>
            <a:r>
              <a:rPr lang="de-DE" sz="2800" b="1"/>
              <a:t> </a:t>
            </a:r>
          </a:p>
        </p:txBody>
      </p:sp>
    </p:spTree>
    <p:extLst>
      <p:ext uri="{BB962C8B-B14F-4D97-AF65-F5344CB8AC3E}">
        <p14:creationId xmlns:p14="http://schemas.microsoft.com/office/powerpoint/2010/main" val="3691218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50"/>
                                        <p:tgtEl>
                                          <p:spTgt spid="5">
                                            <p:txEl>
                                              <p:pRg st="0" end="0"/>
                                            </p:txEl>
                                          </p:spTgt>
                                        </p:tgtEl>
                                      </p:cBhvr>
                                    </p:animEffect>
                                    <p:anim calcmode="lin" valueType="num">
                                      <p:cBhvr>
                                        <p:cTn id="8" dur="25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25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grpId="0"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250"/>
                                        <p:tgtEl>
                                          <p:spTgt spid="5">
                                            <p:txEl>
                                              <p:pRg st="1" end="1"/>
                                            </p:txEl>
                                          </p:spTgt>
                                        </p:tgtEl>
                                      </p:cBhvr>
                                    </p:animEffect>
                                    <p:anim calcmode="lin" valueType="num">
                                      <p:cBhvr>
                                        <p:cTn id="14" dur="25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25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250"/>
                                        <p:tgtEl>
                                          <p:spTgt spid="5">
                                            <p:txEl>
                                              <p:pRg st="2" end="2"/>
                                            </p:txEl>
                                          </p:spTgt>
                                        </p:tgtEl>
                                      </p:cBhvr>
                                    </p:animEffect>
                                    <p:anim calcmode="lin" valueType="num">
                                      <p:cBhvr>
                                        <p:cTn id="20" dur="25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25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AA45C0BF-70D2-B430-A243-35A40F8262FA}"/>
              </a:ext>
            </a:extLst>
          </p:cNvPr>
          <p:cNvSpPr/>
          <p:nvPr/>
        </p:nvSpPr>
        <p:spPr>
          <a:xfrm rot="-60000">
            <a:off x="-1038361" y="7787115"/>
            <a:ext cx="14276439" cy="30673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abgerundete Ecken 1">
            <a:extLst>
              <a:ext uri="{FF2B5EF4-FFF2-40B4-BE49-F238E27FC236}">
                <a16:creationId xmlns:a16="http://schemas.microsoft.com/office/drawing/2014/main" id="{BF7458E9-70B3-BF11-9E21-0C2B00EA57F3}"/>
              </a:ext>
            </a:extLst>
          </p:cNvPr>
          <p:cNvSpPr/>
          <p:nvPr/>
        </p:nvSpPr>
        <p:spPr>
          <a:xfrm rot="21540000">
            <a:off x="2137252" y="6927008"/>
            <a:ext cx="7917496" cy="1064871"/>
          </a:xfrm>
          <a:prstGeom prst="roundRect">
            <a:avLst>
              <a:gd name="adj" fmla="val 731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r"/>
            <a:r>
              <a:rPr lang="de-DE" sz="8800" b="1">
                <a:solidFill>
                  <a:schemeClr val="bg1"/>
                </a:solidFill>
              </a:rPr>
              <a:t>FAKT</a:t>
            </a:r>
          </a:p>
        </p:txBody>
      </p:sp>
      <p:sp>
        <p:nvSpPr>
          <p:cNvPr id="6" name="Textfeld 5">
            <a:extLst>
              <a:ext uri="{FF2B5EF4-FFF2-40B4-BE49-F238E27FC236}">
                <a16:creationId xmlns:a16="http://schemas.microsoft.com/office/drawing/2014/main" id="{F4D7A557-528F-1DAE-EE22-8383866059C8}"/>
              </a:ext>
            </a:extLst>
          </p:cNvPr>
          <p:cNvSpPr txBox="1"/>
          <p:nvPr/>
        </p:nvSpPr>
        <p:spPr>
          <a:xfrm rot="-60000">
            <a:off x="-3058970" y="7479642"/>
            <a:ext cx="7182464" cy="1446550"/>
          </a:xfrm>
          <a:prstGeom prst="rect">
            <a:avLst/>
          </a:prstGeom>
          <a:noFill/>
        </p:spPr>
        <p:txBody>
          <a:bodyPr wrap="square">
            <a:spAutoFit/>
          </a:bodyPr>
          <a:lstStyle/>
          <a:p>
            <a:r>
              <a:rPr lang="de-DE" sz="8800" b="1"/>
              <a:t>FAKE</a:t>
            </a:r>
            <a:endParaRPr lang="de-DE" sz="8800"/>
          </a:p>
        </p:txBody>
      </p:sp>
    </p:spTree>
    <p:extLst>
      <p:ext uri="{BB962C8B-B14F-4D97-AF65-F5344CB8AC3E}">
        <p14:creationId xmlns:p14="http://schemas.microsoft.com/office/powerpoint/2010/main" val="1309083472"/>
      </p:ext>
    </p:extLst>
  </p:cSld>
  <p:clrMapOvr>
    <a:masterClrMapping/>
  </p:clrMapOvr>
  <mc:AlternateContent xmlns:mc="http://schemas.openxmlformats.org/markup-compatibility/2006">
    <mc:Choice xmlns:p159="http://schemas.microsoft.com/office/powerpoint/2015/09/main" Requires="p159">
      <p:transition advClick="0" advTm="0">
        <p159:morph option="byObject"/>
      </p:transition>
    </mc:Choice>
    <mc:Fallback>
      <p:transition advClick="0" advTm="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AA45C0BF-70D2-B430-A243-35A40F8262FA}"/>
              </a:ext>
            </a:extLst>
          </p:cNvPr>
          <p:cNvSpPr/>
          <p:nvPr/>
        </p:nvSpPr>
        <p:spPr>
          <a:xfrm rot="-60000">
            <a:off x="-1330396" y="1208399"/>
            <a:ext cx="14276439" cy="94917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 name="Rechteck: abgerundete Ecken 1">
            <a:extLst>
              <a:ext uri="{FF2B5EF4-FFF2-40B4-BE49-F238E27FC236}">
                <a16:creationId xmlns:a16="http://schemas.microsoft.com/office/drawing/2014/main" id="{BF7458E9-70B3-BF11-9E21-0C2B00EA57F3}"/>
              </a:ext>
            </a:extLst>
          </p:cNvPr>
          <p:cNvSpPr/>
          <p:nvPr/>
        </p:nvSpPr>
        <p:spPr>
          <a:xfrm rot="21540000">
            <a:off x="-4204555" y="467215"/>
            <a:ext cx="7917496" cy="1064871"/>
          </a:xfrm>
          <a:prstGeom prst="roundRect">
            <a:avLst>
              <a:gd name="adj" fmla="val 731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algn="r"/>
            <a:r>
              <a:rPr lang="de-DE" sz="8800" b="1">
                <a:solidFill>
                  <a:schemeClr val="tx1"/>
                </a:solidFill>
              </a:rPr>
              <a:t>FAKT</a:t>
            </a:r>
          </a:p>
        </p:txBody>
      </p:sp>
      <p:sp>
        <p:nvSpPr>
          <p:cNvPr id="6" name="Textfeld 5">
            <a:extLst>
              <a:ext uri="{FF2B5EF4-FFF2-40B4-BE49-F238E27FC236}">
                <a16:creationId xmlns:a16="http://schemas.microsoft.com/office/drawing/2014/main" id="{F4D7A557-528F-1DAE-EE22-8383866059C8}"/>
              </a:ext>
            </a:extLst>
          </p:cNvPr>
          <p:cNvSpPr txBox="1"/>
          <p:nvPr/>
        </p:nvSpPr>
        <p:spPr>
          <a:xfrm rot="-60000">
            <a:off x="3733706" y="877820"/>
            <a:ext cx="7182464" cy="1446550"/>
          </a:xfrm>
          <a:prstGeom prst="rect">
            <a:avLst/>
          </a:prstGeom>
          <a:noFill/>
        </p:spPr>
        <p:txBody>
          <a:bodyPr wrap="square">
            <a:spAutoFit/>
          </a:bodyPr>
          <a:lstStyle/>
          <a:p>
            <a:r>
              <a:rPr lang="de-DE" sz="8800" b="1">
                <a:solidFill>
                  <a:schemeClr val="bg1"/>
                </a:solidFill>
              </a:rPr>
              <a:t>FAKE</a:t>
            </a:r>
            <a:endParaRPr lang="de-DE" sz="8800">
              <a:solidFill>
                <a:schemeClr val="bg1"/>
              </a:solidFill>
            </a:endParaRPr>
          </a:p>
        </p:txBody>
      </p:sp>
    </p:spTree>
    <p:extLst>
      <p:ext uri="{BB962C8B-B14F-4D97-AF65-F5344CB8AC3E}">
        <p14:creationId xmlns:p14="http://schemas.microsoft.com/office/powerpoint/2010/main" val="295954578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69E78517-B52F-AD22-A1DB-C60C8DC2B80E}"/>
              </a:ext>
            </a:extLst>
          </p:cNvPr>
          <p:cNvSpPr/>
          <p:nvPr/>
        </p:nvSpPr>
        <p:spPr>
          <a:xfrm>
            <a:off x="2690413" y="1920955"/>
            <a:ext cx="2294346" cy="229434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9" name="Gruppieren 18">
            <a:extLst>
              <a:ext uri="{FF2B5EF4-FFF2-40B4-BE49-F238E27FC236}">
                <a16:creationId xmlns:a16="http://schemas.microsoft.com/office/drawing/2014/main" id="{8BF31513-0F50-BCA8-BD49-F7EE4BCC11C1}"/>
              </a:ext>
            </a:extLst>
          </p:cNvPr>
          <p:cNvGrpSpPr/>
          <p:nvPr/>
        </p:nvGrpSpPr>
        <p:grpSpPr>
          <a:xfrm>
            <a:off x="755832" y="2244790"/>
            <a:ext cx="10680336" cy="1646676"/>
            <a:chOff x="755832" y="2244790"/>
            <a:chExt cx="10680336" cy="1646676"/>
          </a:xfrm>
        </p:grpSpPr>
        <p:pic>
          <p:nvPicPr>
            <p:cNvPr id="5" name="Grafik 4" descr="Klassenzimmer mit einfarbiger Füllung">
              <a:extLst>
                <a:ext uri="{FF2B5EF4-FFF2-40B4-BE49-F238E27FC236}">
                  <a16:creationId xmlns:a16="http://schemas.microsoft.com/office/drawing/2014/main" id="{16B9E875-CDFB-1877-B5A5-FB53A99E99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5832" y="2244790"/>
              <a:ext cx="1646680" cy="1646676"/>
            </a:xfrm>
            <a:prstGeom prst="rect">
              <a:avLst/>
            </a:prstGeom>
            <a:effectLst>
              <a:innerShdw blurRad="63500" dist="50800">
                <a:prstClr val="black">
                  <a:alpha val="50000"/>
                </a:prstClr>
              </a:innerShdw>
            </a:effectLst>
          </p:spPr>
        </p:pic>
        <p:pic>
          <p:nvPicPr>
            <p:cNvPr id="7" name="Grafik 6" descr="Fragen mit einfarbiger Füllung">
              <a:extLst>
                <a:ext uri="{FF2B5EF4-FFF2-40B4-BE49-F238E27FC236}">
                  <a16:creationId xmlns:a16="http://schemas.microsoft.com/office/drawing/2014/main" id="{A09BD9B9-1426-F1D1-0D1C-09A297BE22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014246" y="2244790"/>
              <a:ext cx="1646680" cy="1646676"/>
            </a:xfrm>
            <a:prstGeom prst="rect">
              <a:avLst/>
            </a:prstGeom>
          </p:spPr>
        </p:pic>
        <p:pic>
          <p:nvPicPr>
            <p:cNvPr id="9" name="Grafik 8" descr="Brotdose mit einfarbiger Füllung">
              <a:extLst>
                <a:ext uri="{FF2B5EF4-FFF2-40B4-BE49-F238E27FC236}">
                  <a16:creationId xmlns:a16="http://schemas.microsoft.com/office/drawing/2014/main" id="{51AE8BC9-A8CE-A67D-E996-94E0FBEBAC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272660" y="2244790"/>
              <a:ext cx="1646680" cy="1646676"/>
            </a:xfrm>
            <a:prstGeom prst="rect">
              <a:avLst/>
            </a:prstGeom>
          </p:spPr>
        </p:pic>
        <p:pic>
          <p:nvPicPr>
            <p:cNvPr id="11" name="Grafik 10" descr="Sperren mit einfarbiger Füllung">
              <a:extLst>
                <a:ext uri="{FF2B5EF4-FFF2-40B4-BE49-F238E27FC236}">
                  <a16:creationId xmlns:a16="http://schemas.microsoft.com/office/drawing/2014/main" id="{829BC3E5-D3E0-9D0C-4B14-91BE9978205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531074" y="2244790"/>
              <a:ext cx="1646680" cy="1646676"/>
            </a:xfrm>
            <a:prstGeom prst="rect">
              <a:avLst/>
            </a:prstGeom>
          </p:spPr>
        </p:pic>
        <p:pic>
          <p:nvPicPr>
            <p:cNvPr id="13" name="Grafik 12" descr="Engelsgesicht mit einfarbiger Füllung mit einfarbiger Füllung">
              <a:extLst>
                <a:ext uri="{FF2B5EF4-FFF2-40B4-BE49-F238E27FC236}">
                  <a16:creationId xmlns:a16="http://schemas.microsoft.com/office/drawing/2014/main" id="{548B2056-7D6A-40EB-48FE-FF3495ED845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9789488" y="2244790"/>
              <a:ext cx="1646680" cy="1646676"/>
            </a:xfrm>
            <a:prstGeom prst="rect">
              <a:avLst/>
            </a:prstGeom>
          </p:spPr>
        </p:pic>
      </p:grpSp>
      <p:sp>
        <p:nvSpPr>
          <p:cNvPr id="3" name="Textfeld 2">
            <a:extLst>
              <a:ext uri="{FF2B5EF4-FFF2-40B4-BE49-F238E27FC236}">
                <a16:creationId xmlns:a16="http://schemas.microsoft.com/office/drawing/2014/main" id="{EA689C49-A850-981D-9AD5-2A6E08340B61}"/>
              </a:ext>
            </a:extLst>
          </p:cNvPr>
          <p:cNvSpPr txBox="1"/>
          <p:nvPr/>
        </p:nvSpPr>
        <p:spPr>
          <a:xfrm>
            <a:off x="0" y="5039832"/>
            <a:ext cx="12192000" cy="1015663"/>
          </a:xfrm>
          <a:prstGeom prst="rect">
            <a:avLst/>
          </a:prstGeom>
          <a:noFill/>
        </p:spPr>
        <p:txBody>
          <a:bodyPr wrap="square" rtlCol="0">
            <a:spAutoFit/>
          </a:bodyPr>
          <a:lstStyle/>
          <a:p>
            <a:pPr algn="ctr"/>
            <a:r>
              <a:rPr lang="de-DE" sz="6000"/>
              <a:t>Jederzeit</a:t>
            </a:r>
            <a:r>
              <a:rPr lang="de-DE" sz="6000" b="1"/>
              <a:t> nachfragen!</a:t>
            </a:r>
            <a:endParaRPr lang="de-DE" sz="6000"/>
          </a:p>
        </p:txBody>
      </p:sp>
      <p:sp>
        <p:nvSpPr>
          <p:cNvPr id="4" name="Textfeld 3">
            <a:extLst>
              <a:ext uri="{FF2B5EF4-FFF2-40B4-BE49-F238E27FC236}">
                <a16:creationId xmlns:a16="http://schemas.microsoft.com/office/drawing/2014/main" id="{49B02AD5-54B9-51A7-44E1-C9F00BA6B5FF}"/>
              </a:ext>
            </a:extLst>
          </p:cNvPr>
          <p:cNvSpPr txBox="1"/>
          <p:nvPr/>
        </p:nvSpPr>
        <p:spPr>
          <a:xfrm>
            <a:off x="-12192000" y="5039831"/>
            <a:ext cx="12192000" cy="1015663"/>
          </a:xfrm>
          <a:prstGeom prst="rect">
            <a:avLst/>
          </a:prstGeom>
          <a:noFill/>
        </p:spPr>
        <p:txBody>
          <a:bodyPr wrap="square" rtlCol="0">
            <a:spAutoFit/>
          </a:bodyPr>
          <a:lstStyle/>
          <a:p>
            <a:pPr algn="ctr"/>
            <a:r>
              <a:rPr lang="de-DE" sz="6000" b="1"/>
              <a:t>Pausen</a:t>
            </a:r>
            <a:r>
              <a:rPr lang="de-DE" sz="6000"/>
              <a:t>regelung</a:t>
            </a:r>
          </a:p>
        </p:txBody>
      </p:sp>
      <p:sp>
        <p:nvSpPr>
          <p:cNvPr id="6" name="Textfeld 5">
            <a:extLst>
              <a:ext uri="{FF2B5EF4-FFF2-40B4-BE49-F238E27FC236}">
                <a16:creationId xmlns:a16="http://schemas.microsoft.com/office/drawing/2014/main" id="{96F0CE6C-B094-C62F-62BB-8DA6F0C9A89D}"/>
              </a:ext>
            </a:extLst>
          </p:cNvPr>
          <p:cNvSpPr txBox="1"/>
          <p:nvPr/>
        </p:nvSpPr>
        <p:spPr>
          <a:xfrm>
            <a:off x="12192000" y="5039830"/>
            <a:ext cx="12192000" cy="1015663"/>
          </a:xfrm>
          <a:prstGeom prst="rect">
            <a:avLst/>
          </a:prstGeom>
          <a:noFill/>
        </p:spPr>
        <p:txBody>
          <a:bodyPr wrap="square" rtlCol="0">
            <a:spAutoFit/>
          </a:bodyPr>
          <a:lstStyle/>
          <a:p>
            <a:pPr algn="ctr"/>
            <a:r>
              <a:rPr lang="de-DE" sz="6000" b="1"/>
              <a:t>Rollen</a:t>
            </a:r>
            <a:r>
              <a:rPr lang="de-DE" sz="6000"/>
              <a:t>klärung</a:t>
            </a:r>
          </a:p>
        </p:txBody>
      </p:sp>
    </p:spTree>
    <p:extLst>
      <p:ext uri="{BB962C8B-B14F-4D97-AF65-F5344CB8AC3E}">
        <p14:creationId xmlns:p14="http://schemas.microsoft.com/office/powerpoint/2010/main" val="77638694"/>
      </p:ext>
    </p:extLst>
  </p:cSld>
  <p:clrMapOvr>
    <a:masterClrMapping/>
  </p:clrMapOvr>
  <mc:AlternateContent xmlns:mc="http://schemas.openxmlformats.org/markup-compatibility/2006">
    <mc:Choice xmlns:p159="http://schemas.microsoft.com/office/powerpoint/2015/09/main" Requires="p159">
      <p:transition spd="slow">
        <p159:morph option="byWord"/>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03947-A8A0-B617-8B59-B27CC6B6674E}"/>
            </a:ext>
          </a:extLst>
        </p:cNvPr>
        <p:cNvGrpSpPr/>
        <p:nvPr/>
      </p:nvGrpSpPr>
      <p:grpSpPr>
        <a:xfrm>
          <a:off x="0" y="0"/>
          <a:ext cx="0" cy="0"/>
          <a:chOff x="0" y="0"/>
          <a:chExt cx="0" cy="0"/>
        </a:xfrm>
      </p:grpSpPr>
      <p:sp>
        <p:nvSpPr>
          <p:cNvPr id="3" name="Teilkreis 2">
            <a:extLst>
              <a:ext uri="{FF2B5EF4-FFF2-40B4-BE49-F238E27FC236}">
                <a16:creationId xmlns:a16="http://schemas.microsoft.com/office/drawing/2014/main" id="{73414033-5F8E-90A1-E1C4-C2B0421DED2D}"/>
              </a:ext>
            </a:extLst>
          </p:cNvPr>
          <p:cNvSpPr/>
          <p:nvPr/>
        </p:nvSpPr>
        <p:spPr>
          <a:xfrm rot="18900000">
            <a:off x="1446852" y="2172742"/>
            <a:ext cx="2183966" cy="2183966"/>
          </a:xfrm>
          <a:prstGeom prst="pi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 name="Ellipse 3">
            <a:extLst>
              <a:ext uri="{FF2B5EF4-FFF2-40B4-BE49-F238E27FC236}">
                <a16:creationId xmlns:a16="http://schemas.microsoft.com/office/drawing/2014/main" id="{4F5681A8-E088-F399-9EF7-E776EE6D5491}"/>
              </a:ext>
            </a:extLst>
          </p:cNvPr>
          <p:cNvSpPr/>
          <p:nvPr/>
        </p:nvSpPr>
        <p:spPr>
          <a:xfrm>
            <a:off x="1633366" y="2359256"/>
            <a:ext cx="1810936" cy="18109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2D9AFF95-C2AD-2C16-E0AD-25D4134AA827}"/>
              </a:ext>
            </a:extLst>
          </p:cNvPr>
          <p:cNvSpPr txBox="1"/>
          <p:nvPr/>
        </p:nvSpPr>
        <p:spPr>
          <a:xfrm>
            <a:off x="1633364" y="2603003"/>
            <a:ext cx="1810938" cy="1446550"/>
          </a:xfrm>
          <a:prstGeom prst="rect">
            <a:avLst/>
          </a:prstGeom>
          <a:noFill/>
        </p:spPr>
        <p:txBody>
          <a:bodyPr wrap="square" rtlCol="0">
            <a:spAutoFit/>
          </a:bodyPr>
          <a:lstStyle/>
          <a:p>
            <a:pPr algn="ctr"/>
            <a:r>
              <a:rPr lang="de-DE" sz="8800">
                <a:solidFill>
                  <a:schemeClr val="tx1">
                    <a:lumMod val="50000"/>
                    <a:lumOff val="50000"/>
                  </a:schemeClr>
                </a:solidFill>
                <a:latin typeface="Titillium Web Black" panose="00000A00000000000000" pitchFamily="2" charset="0"/>
              </a:rPr>
              <a:t>1</a:t>
            </a:r>
          </a:p>
        </p:txBody>
      </p:sp>
      <p:sp>
        <p:nvSpPr>
          <p:cNvPr id="6" name="Textfeld 5">
            <a:extLst>
              <a:ext uri="{FF2B5EF4-FFF2-40B4-BE49-F238E27FC236}">
                <a16:creationId xmlns:a16="http://schemas.microsoft.com/office/drawing/2014/main" id="{E0A47403-34FD-F38E-8299-AE658559F375}"/>
              </a:ext>
            </a:extLst>
          </p:cNvPr>
          <p:cNvSpPr txBox="1"/>
          <p:nvPr/>
        </p:nvSpPr>
        <p:spPr>
          <a:xfrm>
            <a:off x="4083129" y="2767280"/>
            <a:ext cx="8553451" cy="1323439"/>
          </a:xfrm>
          <a:prstGeom prst="rect">
            <a:avLst/>
          </a:prstGeom>
          <a:noFill/>
        </p:spPr>
        <p:txBody>
          <a:bodyPr wrap="square" rtlCol="0">
            <a:spAutoFit/>
          </a:bodyPr>
          <a:lstStyle/>
          <a:p>
            <a:r>
              <a:rPr lang="de-DE" sz="4000"/>
              <a:t>Was/wer ist auf dem Bild zu </a:t>
            </a:r>
            <a:r>
              <a:rPr lang="de-DE" sz="4000" b="1"/>
              <a:t>sehen</a:t>
            </a:r>
            <a:r>
              <a:rPr lang="de-DE" sz="4000"/>
              <a:t>? </a:t>
            </a:r>
          </a:p>
          <a:p>
            <a:r>
              <a:rPr lang="de-DE" sz="4000"/>
              <a:t>Was </a:t>
            </a:r>
            <a:r>
              <a:rPr lang="de-DE" sz="4000" b="1"/>
              <a:t>fällt</a:t>
            </a:r>
            <a:r>
              <a:rPr lang="de-DE" sz="4000"/>
              <a:t> an dem Bild </a:t>
            </a:r>
            <a:r>
              <a:rPr lang="de-DE" sz="4000" b="1"/>
              <a:t>auf</a:t>
            </a:r>
            <a:r>
              <a:rPr lang="de-DE" sz="4000"/>
              <a:t>?</a:t>
            </a:r>
          </a:p>
        </p:txBody>
      </p:sp>
      <p:sp>
        <p:nvSpPr>
          <p:cNvPr id="2" name="Textfeld 1">
            <a:extLst>
              <a:ext uri="{FF2B5EF4-FFF2-40B4-BE49-F238E27FC236}">
                <a16:creationId xmlns:a16="http://schemas.microsoft.com/office/drawing/2014/main" id="{5FFE7250-80E1-7C40-CAB0-6AA807AA4D79}"/>
              </a:ext>
            </a:extLst>
          </p:cNvPr>
          <p:cNvSpPr txBox="1"/>
          <p:nvPr/>
        </p:nvSpPr>
        <p:spPr>
          <a:xfrm>
            <a:off x="4083128" y="-1323439"/>
            <a:ext cx="8553451" cy="1323439"/>
          </a:xfrm>
          <a:prstGeom prst="rect">
            <a:avLst/>
          </a:prstGeom>
          <a:noFill/>
        </p:spPr>
        <p:txBody>
          <a:bodyPr wrap="square" rtlCol="0">
            <a:spAutoFit/>
          </a:bodyPr>
          <a:lstStyle/>
          <a:p>
            <a:r>
              <a:rPr lang="de-DE" sz="4000"/>
              <a:t>Was ist über die </a:t>
            </a:r>
            <a:r>
              <a:rPr lang="de-DE" sz="4000" b="1"/>
              <a:t>Quelle/Herkunft </a:t>
            </a:r>
            <a:r>
              <a:rPr lang="de-DE" sz="4000"/>
              <a:t>des Bildes bekannt?</a:t>
            </a:r>
          </a:p>
        </p:txBody>
      </p:sp>
    </p:spTree>
    <p:extLst>
      <p:ext uri="{BB962C8B-B14F-4D97-AF65-F5344CB8AC3E}">
        <p14:creationId xmlns:p14="http://schemas.microsoft.com/office/powerpoint/2010/main" val="1854726876"/>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03947-A8A0-B617-8B59-B27CC6B6674E}"/>
            </a:ext>
          </a:extLst>
        </p:cNvPr>
        <p:cNvGrpSpPr/>
        <p:nvPr/>
      </p:nvGrpSpPr>
      <p:grpSpPr>
        <a:xfrm>
          <a:off x="0" y="0"/>
          <a:ext cx="0" cy="0"/>
          <a:chOff x="0" y="0"/>
          <a:chExt cx="0" cy="0"/>
        </a:xfrm>
      </p:grpSpPr>
      <p:sp>
        <p:nvSpPr>
          <p:cNvPr id="3" name="Teilkreis 2">
            <a:extLst>
              <a:ext uri="{FF2B5EF4-FFF2-40B4-BE49-F238E27FC236}">
                <a16:creationId xmlns:a16="http://schemas.microsoft.com/office/drawing/2014/main" id="{73414033-5F8E-90A1-E1C4-C2B0421DED2D}"/>
              </a:ext>
            </a:extLst>
          </p:cNvPr>
          <p:cNvSpPr/>
          <p:nvPr/>
        </p:nvSpPr>
        <p:spPr>
          <a:xfrm rot="2700000">
            <a:off x="1446852" y="2172742"/>
            <a:ext cx="2183966" cy="2183966"/>
          </a:xfrm>
          <a:prstGeom prst="pie">
            <a:avLst/>
          </a:prstGeom>
          <a:solidFill>
            <a:srgbClr val="D66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 name="Ellipse 3">
            <a:extLst>
              <a:ext uri="{FF2B5EF4-FFF2-40B4-BE49-F238E27FC236}">
                <a16:creationId xmlns:a16="http://schemas.microsoft.com/office/drawing/2014/main" id="{4F5681A8-E088-F399-9EF7-E776EE6D5491}"/>
              </a:ext>
            </a:extLst>
          </p:cNvPr>
          <p:cNvSpPr/>
          <p:nvPr/>
        </p:nvSpPr>
        <p:spPr>
          <a:xfrm>
            <a:off x="1633366" y="2359256"/>
            <a:ext cx="1810936" cy="18109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2D9AFF95-C2AD-2C16-E0AD-25D4134AA827}"/>
              </a:ext>
            </a:extLst>
          </p:cNvPr>
          <p:cNvSpPr txBox="1"/>
          <p:nvPr/>
        </p:nvSpPr>
        <p:spPr>
          <a:xfrm>
            <a:off x="1633364" y="2603003"/>
            <a:ext cx="1810938" cy="1446550"/>
          </a:xfrm>
          <a:prstGeom prst="rect">
            <a:avLst/>
          </a:prstGeom>
          <a:noFill/>
        </p:spPr>
        <p:txBody>
          <a:bodyPr wrap="square" rtlCol="0">
            <a:spAutoFit/>
          </a:bodyPr>
          <a:lstStyle/>
          <a:p>
            <a:pPr algn="ctr"/>
            <a:r>
              <a:rPr lang="de-DE" sz="8800">
                <a:solidFill>
                  <a:schemeClr val="tx1">
                    <a:lumMod val="50000"/>
                    <a:lumOff val="50000"/>
                  </a:schemeClr>
                </a:solidFill>
                <a:latin typeface="Titillium Web Black" panose="00000A00000000000000" pitchFamily="2" charset="0"/>
              </a:rPr>
              <a:t>2</a:t>
            </a:r>
          </a:p>
        </p:txBody>
      </p:sp>
      <p:sp>
        <p:nvSpPr>
          <p:cNvPr id="8" name="Textfeld 7">
            <a:extLst>
              <a:ext uri="{FF2B5EF4-FFF2-40B4-BE49-F238E27FC236}">
                <a16:creationId xmlns:a16="http://schemas.microsoft.com/office/drawing/2014/main" id="{D405131B-F087-4465-18B4-BCDAE5536D52}"/>
              </a:ext>
            </a:extLst>
          </p:cNvPr>
          <p:cNvSpPr txBox="1"/>
          <p:nvPr/>
        </p:nvSpPr>
        <p:spPr>
          <a:xfrm>
            <a:off x="4083129" y="6858000"/>
            <a:ext cx="8553451" cy="1323439"/>
          </a:xfrm>
          <a:prstGeom prst="rect">
            <a:avLst/>
          </a:prstGeom>
          <a:noFill/>
        </p:spPr>
        <p:txBody>
          <a:bodyPr wrap="square" rtlCol="0">
            <a:spAutoFit/>
          </a:bodyPr>
          <a:lstStyle/>
          <a:p>
            <a:r>
              <a:rPr lang="de-DE" sz="4000"/>
              <a:t>Was/wer ist auf dem Bild zu </a:t>
            </a:r>
            <a:r>
              <a:rPr lang="de-DE" sz="4000" b="1"/>
              <a:t>sehen</a:t>
            </a:r>
            <a:r>
              <a:rPr lang="de-DE" sz="4000"/>
              <a:t>? </a:t>
            </a:r>
          </a:p>
          <a:p>
            <a:r>
              <a:rPr lang="de-DE" sz="4000"/>
              <a:t>Was </a:t>
            </a:r>
            <a:r>
              <a:rPr lang="de-DE" sz="4000" b="1"/>
              <a:t>fällt</a:t>
            </a:r>
            <a:r>
              <a:rPr lang="de-DE" sz="4000"/>
              <a:t> an dem Bild </a:t>
            </a:r>
            <a:r>
              <a:rPr lang="de-DE" sz="4000" b="1"/>
              <a:t>auf</a:t>
            </a:r>
            <a:r>
              <a:rPr lang="de-DE" sz="4000"/>
              <a:t>?</a:t>
            </a:r>
          </a:p>
        </p:txBody>
      </p:sp>
      <p:sp>
        <p:nvSpPr>
          <p:cNvPr id="9" name="Textfeld 8">
            <a:extLst>
              <a:ext uri="{FF2B5EF4-FFF2-40B4-BE49-F238E27FC236}">
                <a16:creationId xmlns:a16="http://schemas.microsoft.com/office/drawing/2014/main" id="{FDC147C2-E572-C31C-5FAF-CB1599D761B6}"/>
              </a:ext>
            </a:extLst>
          </p:cNvPr>
          <p:cNvSpPr txBox="1"/>
          <p:nvPr/>
        </p:nvSpPr>
        <p:spPr>
          <a:xfrm>
            <a:off x="4083128" y="2664558"/>
            <a:ext cx="8553451" cy="1323439"/>
          </a:xfrm>
          <a:prstGeom prst="rect">
            <a:avLst/>
          </a:prstGeom>
          <a:noFill/>
        </p:spPr>
        <p:txBody>
          <a:bodyPr wrap="square" rtlCol="0">
            <a:spAutoFit/>
          </a:bodyPr>
          <a:lstStyle/>
          <a:p>
            <a:r>
              <a:rPr lang="de-DE" sz="4000"/>
              <a:t>Was ist über die </a:t>
            </a:r>
            <a:r>
              <a:rPr lang="de-DE" sz="4000" b="1"/>
              <a:t>Quelle/Herkunft </a:t>
            </a:r>
            <a:r>
              <a:rPr lang="de-DE" sz="4000"/>
              <a:t>des Bildes bekannt?</a:t>
            </a:r>
          </a:p>
        </p:txBody>
      </p:sp>
      <p:sp>
        <p:nvSpPr>
          <p:cNvPr id="10" name="Textfeld 9">
            <a:extLst>
              <a:ext uri="{FF2B5EF4-FFF2-40B4-BE49-F238E27FC236}">
                <a16:creationId xmlns:a16="http://schemas.microsoft.com/office/drawing/2014/main" id="{4EE04349-6A5E-EBC7-B770-72BA313ED959}"/>
              </a:ext>
            </a:extLst>
          </p:cNvPr>
          <p:cNvSpPr txBox="1"/>
          <p:nvPr/>
        </p:nvSpPr>
        <p:spPr>
          <a:xfrm>
            <a:off x="4083128" y="-1323439"/>
            <a:ext cx="11724966" cy="1323439"/>
          </a:xfrm>
          <a:prstGeom prst="rect">
            <a:avLst/>
          </a:prstGeom>
          <a:noFill/>
        </p:spPr>
        <p:txBody>
          <a:bodyPr wrap="square">
            <a:spAutoFit/>
          </a:bodyPr>
          <a:lstStyle/>
          <a:p>
            <a:r>
              <a:rPr lang="de-DE" sz="4000"/>
              <a:t>Ist das Bild </a:t>
            </a:r>
            <a:r>
              <a:rPr lang="de-DE" sz="4000" b="1"/>
              <a:t>echt</a:t>
            </a:r>
            <a:r>
              <a:rPr lang="de-DE" sz="4000"/>
              <a:t>? </a:t>
            </a:r>
            <a:br>
              <a:rPr lang="de-DE" sz="4000"/>
            </a:br>
            <a:r>
              <a:rPr lang="de-DE" sz="4000"/>
              <a:t>Woran kann man das </a:t>
            </a:r>
            <a:r>
              <a:rPr lang="de-DE" sz="4000" b="1"/>
              <a:t>erkennen</a:t>
            </a:r>
            <a:r>
              <a:rPr lang="de-DE" sz="4000"/>
              <a:t>?</a:t>
            </a:r>
          </a:p>
        </p:txBody>
      </p:sp>
    </p:spTree>
    <p:extLst>
      <p:ext uri="{BB962C8B-B14F-4D97-AF65-F5344CB8AC3E}">
        <p14:creationId xmlns:p14="http://schemas.microsoft.com/office/powerpoint/2010/main" val="1980490609"/>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03947-A8A0-B617-8B59-B27CC6B6674E}"/>
            </a:ext>
          </a:extLst>
        </p:cNvPr>
        <p:cNvGrpSpPr/>
        <p:nvPr/>
      </p:nvGrpSpPr>
      <p:grpSpPr>
        <a:xfrm>
          <a:off x="0" y="0"/>
          <a:ext cx="0" cy="0"/>
          <a:chOff x="0" y="0"/>
          <a:chExt cx="0" cy="0"/>
        </a:xfrm>
      </p:grpSpPr>
      <p:sp>
        <p:nvSpPr>
          <p:cNvPr id="3" name="Teilkreis 2">
            <a:extLst>
              <a:ext uri="{FF2B5EF4-FFF2-40B4-BE49-F238E27FC236}">
                <a16:creationId xmlns:a16="http://schemas.microsoft.com/office/drawing/2014/main" id="{73414033-5F8E-90A1-E1C4-C2B0421DED2D}"/>
              </a:ext>
            </a:extLst>
          </p:cNvPr>
          <p:cNvSpPr/>
          <p:nvPr/>
        </p:nvSpPr>
        <p:spPr>
          <a:xfrm rot="8100000">
            <a:off x="1446852" y="2172742"/>
            <a:ext cx="2183966" cy="2183966"/>
          </a:xfrm>
          <a:prstGeom prst="pi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 name="Ellipse 3">
            <a:extLst>
              <a:ext uri="{FF2B5EF4-FFF2-40B4-BE49-F238E27FC236}">
                <a16:creationId xmlns:a16="http://schemas.microsoft.com/office/drawing/2014/main" id="{4F5681A8-E088-F399-9EF7-E776EE6D5491}"/>
              </a:ext>
            </a:extLst>
          </p:cNvPr>
          <p:cNvSpPr/>
          <p:nvPr/>
        </p:nvSpPr>
        <p:spPr>
          <a:xfrm>
            <a:off x="1633366" y="2359256"/>
            <a:ext cx="1810936" cy="18109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2D9AFF95-C2AD-2C16-E0AD-25D4134AA827}"/>
              </a:ext>
            </a:extLst>
          </p:cNvPr>
          <p:cNvSpPr txBox="1"/>
          <p:nvPr/>
        </p:nvSpPr>
        <p:spPr>
          <a:xfrm>
            <a:off x="1633364" y="2603003"/>
            <a:ext cx="1810938" cy="1446550"/>
          </a:xfrm>
          <a:prstGeom prst="rect">
            <a:avLst/>
          </a:prstGeom>
          <a:noFill/>
        </p:spPr>
        <p:txBody>
          <a:bodyPr wrap="square" rtlCol="0">
            <a:spAutoFit/>
          </a:bodyPr>
          <a:lstStyle/>
          <a:p>
            <a:pPr algn="ctr"/>
            <a:r>
              <a:rPr lang="de-DE" sz="8800">
                <a:solidFill>
                  <a:schemeClr val="tx1">
                    <a:lumMod val="50000"/>
                    <a:lumOff val="50000"/>
                  </a:schemeClr>
                </a:solidFill>
                <a:latin typeface="Titillium Web Black" panose="00000A00000000000000" pitchFamily="2" charset="0"/>
              </a:rPr>
              <a:t>3</a:t>
            </a:r>
          </a:p>
        </p:txBody>
      </p:sp>
      <p:sp>
        <p:nvSpPr>
          <p:cNvPr id="9" name="Textfeld 8">
            <a:extLst>
              <a:ext uri="{FF2B5EF4-FFF2-40B4-BE49-F238E27FC236}">
                <a16:creationId xmlns:a16="http://schemas.microsoft.com/office/drawing/2014/main" id="{E0FDE05C-A0D5-AB2C-0FF9-F56C5F0399D3}"/>
              </a:ext>
            </a:extLst>
          </p:cNvPr>
          <p:cNvSpPr txBox="1"/>
          <p:nvPr/>
        </p:nvSpPr>
        <p:spPr>
          <a:xfrm>
            <a:off x="4083128" y="2767280"/>
            <a:ext cx="11724966" cy="1323439"/>
          </a:xfrm>
          <a:prstGeom prst="rect">
            <a:avLst/>
          </a:prstGeom>
          <a:noFill/>
        </p:spPr>
        <p:txBody>
          <a:bodyPr wrap="square">
            <a:spAutoFit/>
          </a:bodyPr>
          <a:lstStyle/>
          <a:p>
            <a:r>
              <a:rPr lang="de-DE" sz="4000"/>
              <a:t>Ist das Bild </a:t>
            </a:r>
            <a:r>
              <a:rPr lang="de-DE" sz="4000" b="1"/>
              <a:t>echt</a:t>
            </a:r>
            <a:r>
              <a:rPr lang="de-DE" sz="4000"/>
              <a:t>? </a:t>
            </a:r>
            <a:br>
              <a:rPr lang="de-DE" sz="4000"/>
            </a:br>
            <a:r>
              <a:rPr lang="de-DE" sz="4000"/>
              <a:t>Woran kann man das </a:t>
            </a:r>
            <a:r>
              <a:rPr lang="de-DE" sz="4000" b="1"/>
              <a:t>erkennen</a:t>
            </a:r>
            <a:r>
              <a:rPr lang="de-DE" sz="4000"/>
              <a:t>?</a:t>
            </a:r>
          </a:p>
        </p:txBody>
      </p:sp>
      <p:sp>
        <p:nvSpPr>
          <p:cNvPr id="2" name="Textfeld 1">
            <a:extLst>
              <a:ext uri="{FF2B5EF4-FFF2-40B4-BE49-F238E27FC236}">
                <a16:creationId xmlns:a16="http://schemas.microsoft.com/office/drawing/2014/main" id="{5DC0059A-832C-6D8C-30BF-0E0ED1225266}"/>
              </a:ext>
            </a:extLst>
          </p:cNvPr>
          <p:cNvSpPr txBox="1"/>
          <p:nvPr/>
        </p:nvSpPr>
        <p:spPr>
          <a:xfrm>
            <a:off x="4083128" y="7403520"/>
            <a:ext cx="8553451" cy="1323439"/>
          </a:xfrm>
          <a:prstGeom prst="rect">
            <a:avLst/>
          </a:prstGeom>
          <a:noFill/>
        </p:spPr>
        <p:txBody>
          <a:bodyPr wrap="square" rtlCol="0">
            <a:spAutoFit/>
          </a:bodyPr>
          <a:lstStyle/>
          <a:p>
            <a:r>
              <a:rPr lang="de-DE" sz="4000"/>
              <a:t>Was ist über die </a:t>
            </a:r>
            <a:r>
              <a:rPr lang="de-DE" sz="4000" b="1"/>
              <a:t>Quelle/Herkunft </a:t>
            </a:r>
            <a:r>
              <a:rPr lang="de-DE" sz="4000"/>
              <a:t>des Bildes bekannt?</a:t>
            </a:r>
          </a:p>
        </p:txBody>
      </p:sp>
      <p:pic>
        <p:nvPicPr>
          <p:cNvPr id="7" name="Grafik 6" descr="Pfeil: Gerade mit einfarbiger Füllung">
            <a:extLst>
              <a:ext uri="{FF2B5EF4-FFF2-40B4-BE49-F238E27FC236}">
                <a16:creationId xmlns:a16="http://schemas.microsoft.com/office/drawing/2014/main" id="{580B3084-5AC9-9B57-AE54-80FFE93E1A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04625" y="930406"/>
            <a:ext cx="1411672" cy="1411672"/>
          </a:xfrm>
          <a:prstGeom prst="rect">
            <a:avLst/>
          </a:prstGeom>
        </p:spPr>
      </p:pic>
      <p:pic>
        <p:nvPicPr>
          <p:cNvPr id="8" name="Grafik 7" descr="Pfeil: Gerade mit einfarbiger Füllung">
            <a:extLst>
              <a:ext uri="{FF2B5EF4-FFF2-40B4-BE49-F238E27FC236}">
                <a16:creationId xmlns:a16="http://schemas.microsoft.com/office/drawing/2014/main" id="{8F082562-6789-E1A0-BBBA-051E53989A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3192952" y="2723163"/>
            <a:ext cx="1411672" cy="1411672"/>
          </a:xfrm>
          <a:prstGeom prst="rect">
            <a:avLst/>
          </a:prstGeom>
        </p:spPr>
      </p:pic>
      <p:pic>
        <p:nvPicPr>
          <p:cNvPr id="10" name="Grafik 9" descr="Pfeil: Gerade mit einfarbiger Füllung">
            <a:extLst>
              <a:ext uri="{FF2B5EF4-FFF2-40B4-BE49-F238E27FC236}">
                <a16:creationId xmlns:a16="http://schemas.microsoft.com/office/drawing/2014/main" id="{A7CFB224-572A-3694-B1E7-3F750CF118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1774529" y="4434955"/>
            <a:ext cx="1411672" cy="1411672"/>
          </a:xfrm>
          <a:prstGeom prst="rect">
            <a:avLst/>
          </a:prstGeom>
        </p:spPr>
      </p:pic>
      <p:sp>
        <p:nvSpPr>
          <p:cNvPr id="12" name="Textfeld 11">
            <a:extLst>
              <a:ext uri="{FF2B5EF4-FFF2-40B4-BE49-F238E27FC236}">
                <a16:creationId xmlns:a16="http://schemas.microsoft.com/office/drawing/2014/main" id="{561D7F6C-1408-BC98-286B-17C6D96A99D6}"/>
              </a:ext>
            </a:extLst>
          </p:cNvPr>
          <p:cNvSpPr txBox="1"/>
          <p:nvPr/>
        </p:nvSpPr>
        <p:spPr>
          <a:xfrm>
            <a:off x="4083129" y="9998017"/>
            <a:ext cx="8553451" cy="1323439"/>
          </a:xfrm>
          <a:prstGeom prst="rect">
            <a:avLst/>
          </a:prstGeom>
          <a:noFill/>
        </p:spPr>
        <p:txBody>
          <a:bodyPr wrap="square" rtlCol="0">
            <a:spAutoFit/>
          </a:bodyPr>
          <a:lstStyle/>
          <a:p>
            <a:r>
              <a:rPr lang="de-DE" sz="4000"/>
              <a:t>Was/wer ist auf dem Bild zu </a:t>
            </a:r>
            <a:r>
              <a:rPr lang="de-DE" sz="4000" b="1"/>
              <a:t>sehen</a:t>
            </a:r>
            <a:r>
              <a:rPr lang="de-DE" sz="4000"/>
              <a:t>? </a:t>
            </a:r>
          </a:p>
          <a:p>
            <a:r>
              <a:rPr lang="de-DE" sz="4000"/>
              <a:t>Was </a:t>
            </a:r>
            <a:r>
              <a:rPr lang="de-DE" sz="4000" b="1"/>
              <a:t>fällt</a:t>
            </a:r>
            <a:r>
              <a:rPr lang="de-DE" sz="4000"/>
              <a:t> an dem Bild </a:t>
            </a:r>
            <a:r>
              <a:rPr lang="de-DE" sz="4000" b="1"/>
              <a:t>auf</a:t>
            </a:r>
            <a:r>
              <a:rPr lang="de-DE" sz="4000"/>
              <a:t>?</a:t>
            </a:r>
          </a:p>
        </p:txBody>
      </p:sp>
    </p:spTree>
    <p:extLst>
      <p:ext uri="{BB962C8B-B14F-4D97-AF65-F5344CB8AC3E}">
        <p14:creationId xmlns:p14="http://schemas.microsoft.com/office/powerpoint/2010/main" val="165021459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03947-A8A0-B617-8B59-B27CC6B6674E}"/>
            </a:ext>
          </a:extLst>
        </p:cNvPr>
        <p:cNvGrpSpPr/>
        <p:nvPr/>
      </p:nvGrpSpPr>
      <p:grpSpPr>
        <a:xfrm>
          <a:off x="0" y="0"/>
          <a:ext cx="0" cy="0"/>
          <a:chOff x="0" y="0"/>
          <a:chExt cx="0" cy="0"/>
        </a:xfrm>
      </p:grpSpPr>
      <p:sp>
        <p:nvSpPr>
          <p:cNvPr id="3" name="Teilkreis 2">
            <a:extLst>
              <a:ext uri="{FF2B5EF4-FFF2-40B4-BE49-F238E27FC236}">
                <a16:creationId xmlns:a16="http://schemas.microsoft.com/office/drawing/2014/main" id="{73414033-5F8E-90A1-E1C4-C2B0421DED2D}"/>
              </a:ext>
            </a:extLst>
          </p:cNvPr>
          <p:cNvSpPr/>
          <p:nvPr/>
        </p:nvSpPr>
        <p:spPr>
          <a:xfrm rot="8100000">
            <a:off x="-3125148" y="2337017"/>
            <a:ext cx="2183966" cy="2183966"/>
          </a:xfrm>
          <a:prstGeom prst="pi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
        <p:nvSpPr>
          <p:cNvPr id="4" name="Ellipse 3">
            <a:extLst>
              <a:ext uri="{FF2B5EF4-FFF2-40B4-BE49-F238E27FC236}">
                <a16:creationId xmlns:a16="http://schemas.microsoft.com/office/drawing/2014/main" id="{4F5681A8-E088-F399-9EF7-E776EE6D5491}"/>
              </a:ext>
            </a:extLst>
          </p:cNvPr>
          <p:cNvSpPr/>
          <p:nvPr/>
        </p:nvSpPr>
        <p:spPr>
          <a:xfrm>
            <a:off x="-2938634" y="2523531"/>
            <a:ext cx="1810936" cy="181093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
        <p:nvSpPr>
          <p:cNvPr id="5" name="Textfeld 4">
            <a:extLst>
              <a:ext uri="{FF2B5EF4-FFF2-40B4-BE49-F238E27FC236}">
                <a16:creationId xmlns:a16="http://schemas.microsoft.com/office/drawing/2014/main" id="{2D9AFF95-C2AD-2C16-E0AD-25D4134AA827}"/>
              </a:ext>
            </a:extLst>
          </p:cNvPr>
          <p:cNvSpPr txBox="1"/>
          <p:nvPr/>
        </p:nvSpPr>
        <p:spPr>
          <a:xfrm>
            <a:off x="-2938636" y="2767278"/>
            <a:ext cx="1810938" cy="1446550"/>
          </a:xfrm>
          <a:prstGeom prst="rect">
            <a:avLst/>
          </a:prstGeom>
          <a:solidFill>
            <a:schemeClr val="bg1"/>
          </a:solidFill>
          <a:ln>
            <a:solidFill>
              <a:schemeClr val="bg1"/>
            </a:solidFill>
          </a:ln>
        </p:spPr>
        <p:txBody>
          <a:bodyPr wrap="square" rtlCol="0">
            <a:spAutoFit/>
          </a:bodyPr>
          <a:lstStyle/>
          <a:p>
            <a:pPr algn="ctr"/>
            <a:r>
              <a:rPr lang="de-DE" sz="8800">
                <a:solidFill>
                  <a:schemeClr val="bg1"/>
                </a:solidFill>
                <a:latin typeface="Titillium Web Black" panose="00000A00000000000000" pitchFamily="2" charset="0"/>
              </a:rPr>
              <a:t>3</a:t>
            </a:r>
          </a:p>
        </p:txBody>
      </p:sp>
      <p:sp>
        <p:nvSpPr>
          <p:cNvPr id="6" name="Textfeld 5">
            <a:extLst>
              <a:ext uri="{FF2B5EF4-FFF2-40B4-BE49-F238E27FC236}">
                <a16:creationId xmlns:a16="http://schemas.microsoft.com/office/drawing/2014/main" id="{354A8A2E-AF23-1D2F-04AF-2627DF5A6C44}"/>
              </a:ext>
            </a:extLst>
          </p:cNvPr>
          <p:cNvSpPr txBox="1"/>
          <p:nvPr/>
        </p:nvSpPr>
        <p:spPr>
          <a:xfrm>
            <a:off x="2413986" y="4515922"/>
            <a:ext cx="8553451" cy="1323439"/>
          </a:xfrm>
          <a:prstGeom prst="rect">
            <a:avLst/>
          </a:prstGeom>
          <a:noFill/>
        </p:spPr>
        <p:txBody>
          <a:bodyPr wrap="square" rtlCol="0">
            <a:spAutoFit/>
          </a:bodyPr>
          <a:lstStyle/>
          <a:p>
            <a:r>
              <a:rPr lang="de-DE" sz="4000"/>
              <a:t>Was/wer ist auf dem Bild zu </a:t>
            </a:r>
            <a:r>
              <a:rPr lang="de-DE" sz="4000" b="1"/>
              <a:t>sehen</a:t>
            </a:r>
            <a:r>
              <a:rPr lang="de-DE" sz="4000"/>
              <a:t>? </a:t>
            </a:r>
          </a:p>
          <a:p>
            <a:r>
              <a:rPr lang="de-DE" sz="4000"/>
              <a:t>Was </a:t>
            </a:r>
            <a:r>
              <a:rPr lang="de-DE" sz="4000" b="1"/>
              <a:t>fällt</a:t>
            </a:r>
            <a:r>
              <a:rPr lang="de-DE" sz="4000"/>
              <a:t> an dem Bild </a:t>
            </a:r>
            <a:r>
              <a:rPr lang="de-DE" sz="4000" b="1"/>
              <a:t>auf</a:t>
            </a:r>
            <a:r>
              <a:rPr lang="de-DE" sz="4000"/>
              <a:t>?</a:t>
            </a:r>
          </a:p>
        </p:txBody>
      </p:sp>
      <p:sp>
        <p:nvSpPr>
          <p:cNvPr id="9" name="Textfeld 8">
            <a:extLst>
              <a:ext uri="{FF2B5EF4-FFF2-40B4-BE49-F238E27FC236}">
                <a16:creationId xmlns:a16="http://schemas.microsoft.com/office/drawing/2014/main" id="{E0FDE05C-A0D5-AB2C-0FF9-F56C5F0399D3}"/>
              </a:ext>
            </a:extLst>
          </p:cNvPr>
          <p:cNvSpPr txBox="1"/>
          <p:nvPr/>
        </p:nvSpPr>
        <p:spPr>
          <a:xfrm>
            <a:off x="2413985" y="1018639"/>
            <a:ext cx="11724966" cy="1323439"/>
          </a:xfrm>
          <a:prstGeom prst="rect">
            <a:avLst/>
          </a:prstGeom>
          <a:noFill/>
        </p:spPr>
        <p:txBody>
          <a:bodyPr wrap="square">
            <a:spAutoFit/>
          </a:bodyPr>
          <a:lstStyle/>
          <a:p>
            <a:r>
              <a:rPr lang="de-DE" sz="4000"/>
              <a:t>Ist das Bild </a:t>
            </a:r>
            <a:r>
              <a:rPr lang="de-DE" sz="4000" b="1"/>
              <a:t>echt</a:t>
            </a:r>
            <a:r>
              <a:rPr lang="de-DE" sz="4000"/>
              <a:t>? </a:t>
            </a:r>
            <a:br>
              <a:rPr lang="de-DE" sz="4000"/>
            </a:br>
            <a:r>
              <a:rPr lang="de-DE" sz="4000"/>
              <a:t>Woran kann man das </a:t>
            </a:r>
            <a:r>
              <a:rPr lang="de-DE" sz="4000" b="1"/>
              <a:t>erkennen</a:t>
            </a:r>
            <a:r>
              <a:rPr lang="de-DE" sz="4000"/>
              <a:t>?</a:t>
            </a:r>
          </a:p>
        </p:txBody>
      </p:sp>
      <p:sp>
        <p:nvSpPr>
          <p:cNvPr id="2" name="Textfeld 1">
            <a:extLst>
              <a:ext uri="{FF2B5EF4-FFF2-40B4-BE49-F238E27FC236}">
                <a16:creationId xmlns:a16="http://schemas.microsoft.com/office/drawing/2014/main" id="{5DC0059A-832C-6D8C-30BF-0E0ED1225266}"/>
              </a:ext>
            </a:extLst>
          </p:cNvPr>
          <p:cNvSpPr txBox="1"/>
          <p:nvPr/>
        </p:nvSpPr>
        <p:spPr>
          <a:xfrm>
            <a:off x="2413986" y="2848796"/>
            <a:ext cx="8553451" cy="1323439"/>
          </a:xfrm>
          <a:prstGeom prst="rect">
            <a:avLst/>
          </a:prstGeom>
          <a:noFill/>
        </p:spPr>
        <p:txBody>
          <a:bodyPr wrap="square" rtlCol="0">
            <a:spAutoFit/>
          </a:bodyPr>
          <a:lstStyle/>
          <a:p>
            <a:r>
              <a:rPr lang="de-DE" sz="4000"/>
              <a:t>Was ist über die </a:t>
            </a:r>
            <a:r>
              <a:rPr lang="de-DE" sz="4000" b="1"/>
              <a:t>Quelle/Herkunft </a:t>
            </a:r>
            <a:r>
              <a:rPr lang="de-DE" sz="4000"/>
              <a:t>des Bildes bekannt?</a:t>
            </a:r>
          </a:p>
        </p:txBody>
      </p:sp>
      <p:pic>
        <p:nvPicPr>
          <p:cNvPr id="8" name="Grafik 7" descr="Pfeil: Gerade mit einfarbiger Füllung">
            <a:extLst>
              <a:ext uri="{FF2B5EF4-FFF2-40B4-BE49-F238E27FC236}">
                <a16:creationId xmlns:a16="http://schemas.microsoft.com/office/drawing/2014/main" id="{88D28F9C-8567-609D-FDE7-9D35BC2310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518728" y="930406"/>
            <a:ext cx="1411672" cy="1411672"/>
          </a:xfrm>
          <a:prstGeom prst="rect">
            <a:avLst/>
          </a:prstGeom>
        </p:spPr>
      </p:pic>
      <p:pic>
        <p:nvPicPr>
          <p:cNvPr id="10" name="Grafik 9" descr="Pfeil: Gerade mit einfarbiger Füllung">
            <a:extLst>
              <a:ext uri="{FF2B5EF4-FFF2-40B4-BE49-F238E27FC236}">
                <a16:creationId xmlns:a16="http://schemas.microsoft.com/office/drawing/2014/main" id="{EB344226-012A-FE5B-7200-39E9A007A6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511977" y="2723163"/>
            <a:ext cx="1411672" cy="1411672"/>
          </a:xfrm>
          <a:prstGeom prst="rect">
            <a:avLst/>
          </a:prstGeom>
        </p:spPr>
      </p:pic>
      <p:pic>
        <p:nvPicPr>
          <p:cNvPr id="11" name="Grafik 10" descr="Pfeil: Gerade mit einfarbiger Füllung">
            <a:extLst>
              <a:ext uri="{FF2B5EF4-FFF2-40B4-BE49-F238E27FC236}">
                <a16:creationId xmlns:a16="http://schemas.microsoft.com/office/drawing/2014/main" id="{9A59857B-E7D3-ECCA-6DAF-52B0057076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518728" y="4434955"/>
            <a:ext cx="1411672" cy="1411672"/>
          </a:xfrm>
          <a:prstGeom prst="rect">
            <a:avLst/>
          </a:prstGeom>
        </p:spPr>
      </p:pic>
    </p:spTree>
    <p:extLst>
      <p:ext uri="{BB962C8B-B14F-4D97-AF65-F5344CB8AC3E}">
        <p14:creationId xmlns:p14="http://schemas.microsoft.com/office/powerpoint/2010/main" val="2976031918"/>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Mann, Kleidung, Schuhwerk enthält.&#10;&#10;Automatisch generierte Beschreibung">
            <a:extLst>
              <a:ext uri="{FF2B5EF4-FFF2-40B4-BE49-F238E27FC236}">
                <a16:creationId xmlns:a16="http://schemas.microsoft.com/office/drawing/2014/main" id="{10DF620D-AAF2-D6B7-3D93-C691C3C692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8181" y="285433"/>
            <a:ext cx="4955637" cy="6287134"/>
          </a:xfrm>
          <a:prstGeom prst="rect">
            <a:avLst/>
          </a:prstGeom>
        </p:spPr>
      </p:pic>
      <p:pic>
        <p:nvPicPr>
          <p:cNvPr id="5" name="Grafik 4" descr="Informationen mit einfarbiger Füllung">
            <a:hlinkClick r:id="rId4"/>
            <a:extLst>
              <a:ext uri="{FF2B5EF4-FFF2-40B4-BE49-F238E27FC236}">
                <a16:creationId xmlns:a16="http://schemas.microsoft.com/office/drawing/2014/main" id="{7098CDF1-6E7E-1F5D-72DD-B4A299ED7A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00000" y="5400000"/>
            <a:ext cx="900000" cy="900000"/>
          </a:xfrm>
          <a:prstGeom prst="rect">
            <a:avLst/>
          </a:prstGeom>
        </p:spPr>
      </p:pic>
    </p:spTree>
    <p:extLst>
      <p:ext uri="{BB962C8B-B14F-4D97-AF65-F5344CB8AC3E}">
        <p14:creationId xmlns:p14="http://schemas.microsoft.com/office/powerpoint/2010/main" val="1873230603"/>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Person, Kleidung, Mann, Menschliches Gesicht enthält.&#10;&#10;Automatisch generierte Beschreibung">
            <a:extLst>
              <a:ext uri="{FF2B5EF4-FFF2-40B4-BE49-F238E27FC236}">
                <a16:creationId xmlns:a16="http://schemas.microsoft.com/office/drawing/2014/main" id="{2DA5FF9F-AF6B-0F3D-D4C2-7F52F666AD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2310" y="350805"/>
            <a:ext cx="6487379" cy="6156390"/>
          </a:xfrm>
          <a:prstGeom prst="rect">
            <a:avLst/>
          </a:prstGeom>
        </p:spPr>
      </p:pic>
      <p:pic>
        <p:nvPicPr>
          <p:cNvPr id="5" name="Grafik 4" descr="Informationen mit einfarbiger Füllung">
            <a:hlinkClick r:id="rId4"/>
            <a:extLst>
              <a:ext uri="{FF2B5EF4-FFF2-40B4-BE49-F238E27FC236}">
                <a16:creationId xmlns:a16="http://schemas.microsoft.com/office/drawing/2014/main" id="{75C085EE-5F00-B8CA-5E55-36033385E9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00000" y="5400000"/>
            <a:ext cx="900000" cy="900000"/>
          </a:xfrm>
          <a:prstGeom prst="rect">
            <a:avLst/>
          </a:prstGeom>
        </p:spPr>
      </p:pic>
    </p:spTree>
    <p:extLst>
      <p:ext uri="{BB962C8B-B14F-4D97-AF65-F5344CB8AC3E}">
        <p14:creationId xmlns:p14="http://schemas.microsoft.com/office/powerpoint/2010/main" val="1763493960"/>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Vogel, draußen enthält.&#10;&#10;Automatisch generierte Beschreibung">
            <a:extLst>
              <a:ext uri="{FF2B5EF4-FFF2-40B4-BE49-F238E27FC236}">
                <a16:creationId xmlns:a16="http://schemas.microsoft.com/office/drawing/2014/main" id="{B59EDD2A-B3E5-85AD-F5F7-EABC717E6D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0271" y="1323667"/>
            <a:ext cx="7451458" cy="4210665"/>
          </a:xfrm>
          <a:prstGeom prst="rect">
            <a:avLst/>
          </a:prstGeom>
        </p:spPr>
      </p:pic>
      <p:pic>
        <p:nvPicPr>
          <p:cNvPr id="6" name="Grafik 5" descr="Informationen mit einfarbiger Füllung">
            <a:hlinkClick r:id="rId4"/>
            <a:extLst>
              <a:ext uri="{FF2B5EF4-FFF2-40B4-BE49-F238E27FC236}">
                <a16:creationId xmlns:a16="http://schemas.microsoft.com/office/drawing/2014/main" id="{75B98652-0C4D-FB32-BDD0-2161C8A7849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00000" y="5400000"/>
            <a:ext cx="900000" cy="900000"/>
          </a:xfrm>
          <a:prstGeom prst="rect">
            <a:avLst/>
          </a:prstGeom>
        </p:spPr>
      </p:pic>
    </p:spTree>
    <p:extLst>
      <p:ext uri="{BB962C8B-B14F-4D97-AF65-F5344CB8AC3E}">
        <p14:creationId xmlns:p14="http://schemas.microsoft.com/office/powerpoint/2010/main" val="2111236076"/>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Screenshot, draußen enthält.&#10;&#10;Automatisch generierte Beschreibung">
            <a:extLst>
              <a:ext uri="{FF2B5EF4-FFF2-40B4-BE49-F238E27FC236}">
                <a16:creationId xmlns:a16="http://schemas.microsoft.com/office/drawing/2014/main" id="{AAFD6667-B879-6653-DBE8-1746DA334A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6386" y="304587"/>
            <a:ext cx="6059227" cy="6248825"/>
          </a:xfrm>
          <a:prstGeom prst="rect">
            <a:avLst/>
          </a:prstGeom>
        </p:spPr>
      </p:pic>
      <p:pic>
        <p:nvPicPr>
          <p:cNvPr id="6" name="Grafik 5" descr="Informationen mit einfarbiger Füllung">
            <a:hlinkClick r:id="rId4"/>
            <a:extLst>
              <a:ext uri="{FF2B5EF4-FFF2-40B4-BE49-F238E27FC236}">
                <a16:creationId xmlns:a16="http://schemas.microsoft.com/office/drawing/2014/main" id="{5C38853B-85A2-7DD8-296F-00BC1E1969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00000" y="5400000"/>
            <a:ext cx="900000" cy="900000"/>
          </a:xfrm>
          <a:prstGeom prst="rect">
            <a:avLst/>
          </a:prstGeom>
        </p:spPr>
      </p:pic>
    </p:spTree>
    <p:extLst>
      <p:ext uri="{BB962C8B-B14F-4D97-AF65-F5344CB8AC3E}">
        <p14:creationId xmlns:p14="http://schemas.microsoft.com/office/powerpoint/2010/main" val="3591533914"/>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Wasser, See, Person, draußen enthält.&#10;&#10;Automatisch generierte Beschreibung">
            <a:extLst>
              <a:ext uri="{FF2B5EF4-FFF2-40B4-BE49-F238E27FC236}">
                <a16:creationId xmlns:a16="http://schemas.microsoft.com/office/drawing/2014/main" id="{DC851963-4B3D-EFD9-39F5-45E8BDAED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2904" y="331713"/>
            <a:ext cx="5226192" cy="6194574"/>
          </a:xfrm>
          <a:prstGeom prst="rect">
            <a:avLst/>
          </a:prstGeom>
        </p:spPr>
      </p:pic>
      <p:pic>
        <p:nvPicPr>
          <p:cNvPr id="5" name="Grafik 4" descr="Informationen mit einfarbiger Füllung">
            <a:hlinkClick r:id="rId4"/>
            <a:extLst>
              <a:ext uri="{FF2B5EF4-FFF2-40B4-BE49-F238E27FC236}">
                <a16:creationId xmlns:a16="http://schemas.microsoft.com/office/drawing/2014/main" id="{FB3B0AEF-5507-040C-5C37-D9FADECF72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00000" y="5400000"/>
            <a:ext cx="900000" cy="900000"/>
          </a:xfrm>
          <a:prstGeom prst="rect">
            <a:avLst/>
          </a:prstGeom>
        </p:spPr>
      </p:pic>
    </p:spTree>
    <p:extLst>
      <p:ext uri="{BB962C8B-B14F-4D97-AF65-F5344CB8AC3E}">
        <p14:creationId xmlns:p14="http://schemas.microsoft.com/office/powerpoint/2010/main" val="3711867318"/>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Screenshot, Wildleben, Vogel enthält.&#10;&#10;Automatisch generierte Beschreibung">
            <a:extLst>
              <a:ext uri="{FF2B5EF4-FFF2-40B4-BE49-F238E27FC236}">
                <a16:creationId xmlns:a16="http://schemas.microsoft.com/office/drawing/2014/main" id="{0A3E4956-ECA4-B47C-C6AB-D39C61B73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6178" y="366427"/>
            <a:ext cx="6719644" cy="6125145"/>
          </a:xfrm>
          <a:prstGeom prst="rect">
            <a:avLst/>
          </a:prstGeom>
        </p:spPr>
      </p:pic>
      <p:pic>
        <p:nvPicPr>
          <p:cNvPr id="5" name="Grafik 4" descr="Informationen mit einfarbiger Füllung">
            <a:hlinkClick r:id="rId4"/>
            <a:extLst>
              <a:ext uri="{FF2B5EF4-FFF2-40B4-BE49-F238E27FC236}">
                <a16:creationId xmlns:a16="http://schemas.microsoft.com/office/drawing/2014/main" id="{39213C17-2721-54B2-7BBD-85E6FB873B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00000" y="5400000"/>
            <a:ext cx="900000" cy="900000"/>
          </a:xfrm>
          <a:prstGeom prst="rect">
            <a:avLst/>
          </a:prstGeom>
        </p:spPr>
      </p:pic>
    </p:spTree>
    <p:extLst>
      <p:ext uri="{BB962C8B-B14F-4D97-AF65-F5344CB8AC3E}">
        <p14:creationId xmlns:p14="http://schemas.microsoft.com/office/powerpoint/2010/main" val="13358538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69E78517-B52F-AD22-A1DB-C60C8DC2B80E}"/>
              </a:ext>
            </a:extLst>
          </p:cNvPr>
          <p:cNvSpPr/>
          <p:nvPr/>
        </p:nvSpPr>
        <p:spPr>
          <a:xfrm>
            <a:off x="4948827" y="1920955"/>
            <a:ext cx="2294346" cy="229434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9" name="Gruppieren 18">
            <a:extLst>
              <a:ext uri="{FF2B5EF4-FFF2-40B4-BE49-F238E27FC236}">
                <a16:creationId xmlns:a16="http://schemas.microsoft.com/office/drawing/2014/main" id="{8BF31513-0F50-BCA8-BD49-F7EE4BCC11C1}"/>
              </a:ext>
            </a:extLst>
          </p:cNvPr>
          <p:cNvGrpSpPr/>
          <p:nvPr/>
        </p:nvGrpSpPr>
        <p:grpSpPr>
          <a:xfrm>
            <a:off x="755832" y="2244790"/>
            <a:ext cx="10680336" cy="1646676"/>
            <a:chOff x="755832" y="2244790"/>
            <a:chExt cx="10680336" cy="1646676"/>
          </a:xfrm>
        </p:grpSpPr>
        <p:pic>
          <p:nvPicPr>
            <p:cNvPr id="5" name="Grafik 4" descr="Klassenzimmer mit einfarbiger Füllung">
              <a:extLst>
                <a:ext uri="{FF2B5EF4-FFF2-40B4-BE49-F238E27FC236}">
                  <a16:creationId xmlns:a16="http://schemas.microsoft.com/office/drawing/2014/main" id="{16B9E875-CDFB-1877-B5A5-FB53A99E99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5832" y="2244790"/>
              <a:ext cx="1646680" cy="1646676"/>
            </a:xfrm>
            <a:prstGeom prst="rect">
              <a:avLst/>
            </a:prstGeom>
            <a:effectLst>
              <a:innerShdw blurRad="63500" dist="50800">
                <a:prstClr val="black">
                  <a:alpha val="50000"/>
                </a:prstClr>
              </a:innerShdw>
            </a:effectLst>
          </p:spPr>
        </p:pic>
        <p:pic>
          <p:nvPicPr>
            <p:cNvPr id="7" name="Grafik 6" descr="Fragen mit einfarbiger Füllung">
              <a:extLst>
                <a:ext uri="{FF2B5EF4-FFF2-40B4-BE49-F238E27FC236}">
                  <a16:creationId xmlns:a16="http://schemas.microsoft.com/office/drawing/2014/main" id="{A09BD9B9-1426-F1D1-0D1C-09A297BE22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014246" y="2244790"/>
              <a:ext cx="1646680" cy="1646676"/>
            </a:xfrm>
            <a:prstGeom prst="rect">
              <a:avLst/>
            </a:prstGeom>
            <a:effectLst>
              <a:innerShdw blurRad="63500" dist="50800">
                <a:prstClr val="black">
                  <a:alpha val="50000"/>
                </a:prstClr>
              </a:innerShdw>
            </a:effectLst>
          </p:spPr>
        </p:pic>
        <p:pic>
          <p:nvPicPr>
            <p:cNvPr id="9" name="Grafik 8" descr="Brotdose mit einfarbiger Füllung">
              <a:extLst>
                <a:ext uri="{FF2B5EF4-FFF2-40B4-BE49-F238E27FC236}">
                  <a16:creationId xmlns:a16="http://schemas.microsoft.com/office/drawing/2014/main" id="{51AE8BC9-A8CE-A67D-E996-94E0FBEBAC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272660" y="2244790"/>
              <a:ext cx="1646680" cy="1646676"/>
            </a:xfrm>
            <a:prstGeom prst="rect">
              <a:avLst/>
            </a:prstGeom>
          </p:spPr>
        </p:pic>
        <p:pic>
          <p:nvPicPr>
            <p:cNvPr id="11" name="Grafik 10" descr="Sperren mit einfarbiger Füllung">
              <a:extLst>
                <a:ext uri="{FF2B5EF4-FFF2-40B4-BE49-F238E27FC236}">
                  <a16:creationId xmlns:a16="http://schemas.microsoft.com/office/drawing/2014/main" id="{829BC3E5-D3E0-9D0C-4B14-91BE9978205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531074" y="2244790"/>
              <a:ext cx="1646680" cy="1646676"/>
            </a:xfrm>
            <a:prstGeom prst="rect">
              <a:avLst/>
            </a:prstGeom>
          </p:spPr>
        </p:pic>
        <p:pic>
          <p:nvPicPr>
            <p:cNvPr id="13" name="Grafik 12" descr="Engelsgesicht mit einfarbiger Füllung mit einfarbiger Füllung">
              <a:extLst>
                <a:ext uri="{FF2B5EF4-FFF2-40B4-BE49-F238E27FC236}">
                  <a16:creationId xmlns:a16="http://schemas.microsoft.com/office/drawing/2014/main" id="{548B2056-7D6A-40EB-48FE-FF3495ED845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9789488" y="2244790"/>
              <a:ext cx="1646680" cy="1646676"/>
            </a:xfrm>
            <a:prstGeom prst="rect">
              <a:avLst/>
            </a:prstGeom>
          </p:spPr>
        </p:pic>
      </p:grpSp>
      <p:sp>
        <p:nvSpPr>
          <p:cNvPr id="3" name="Textfeld 2">
            <a:extLst>
              <a:ext uri="{FF2B5EF4-FFF2-40B4-BE49-F238E27FC236}">
                <a16:creationId xmlns:a16="http://schemas.microsoft.com/office/drawing/2014/main" id="{A8C85AE4-0A8E-0DC7-DCF9-E35353974CE5}"/>
              </a:ext>
            </a:extLst>
          </p:cNvPr>
          <p:cNvSpPr txBox="1"/>
          <p:nvPr/>
        </p:nvSpPr>
        <p:spPr>
          <a:xfrm>
            <a:off x="0" y="5039832"/>
            <a:ext cx="12192000" cy="1015663"/>
          </a:xfrm>
          <a:prstGeom prst="rect">
            <a:avLst/>
          </a:prstGeom>
          <a:noFill/>
        </p:spPr>
        <p:txBody>
          <a:bodyPr wrap="square" rtlCol="0">
            <a:spAutoFit/>
          </a:bodyPr>
          <a:lstStyle/>
          <a:p>
            <a:pPr algn="ctr"/>
            <a:r>
              <a:rPr lang="de-DE" sz="6000" b="1"/>
              <a:t>Pausen</a:t>
            </a:r>
            <a:r>
              <a:rPr lang="de-DE" sz="6000"/>
              <a:t>regelung</a:t>
            </a:r>
          </a:p>
        </p:txBody>
      </p:sp>
      <p:sp>
        <p:nvSpPr>
          <p:cNvPr id="4" name="Textfeld 3">
            <a:extLst>
              <a:ext uri="{FF2B5EF4-FFF2-40B4-BE49-F238E27FC236}">
                <a16:creationId xmlns:a16="http://schemas.microsoft.com/office/drawing/2014/main" id="{C30264FB-8078-7806-B956-020E63EB1F03}"/>
              </a:ext>
            </a:extLst>
          </p:cNvPr>
          <p:cNvSpPr txBox="1"/>
          <p:nvPr/>
        </p:nvSpPr>
        <p:spPr>
          <a:xfrm>
            <a:off x="12192000" y="5039832"/>
            <a:ext cx="12192000" cy="1015663"/>
          </a:xfrm>
          <a:prstGeom prst="rect">
            <a:avLst/>
          </a:prstGeom>
          <a:noFill/>
        </p:spPr>
        <p:txBody>
          <a:bodyPr wrap="square" rtlCol="0">
            <a:spAutoFit/>
          </a:bodyPr>
          <a:lstStyle/>
          <a:p>
            <a:pPr algn="ctr"/>
            <a:r>
              <a:rPr lang="de-DE" sz="6000"/>
              <a:t>Jederzeit</a:t>
            </a:r>
            <a:r>
              <a:rPr lang="de-DE" sz="6000" b="1"/>
              <a:t> nachfragen!</a:t>
            </a:r>
            <a:endParaRPr lang="de-DE" sz="6000"/>
          </a:p>
        </p:txBody>
      </p:sp>
      <p:sp>
        <p:nvSpPr>
          <p:cNvPr id="6" name="Textfeld 5">
            <a:extLst>
              <a:ext uri="{FF2B5EF4-FFF2-40B4-BE49-F238E27FC236}">
                <a16:creationId xmlns:a16="http://schemas.microsoft.com/office/drawing/2014/main" id="{F08508A0-2804-F8F8-48DB-52D448B7F7C6}"/>
              </a:ext>
            </a:extLst>
          </p:cNvPr>
          <p:cNvSpPr txBox="1"/>
          <p:nvPr/>
        </p:nvSpPr>
        <p:spPr>
          <a:xfrm>
            <a:off x="-12192000" y="5039832"/>
            <a:ext cx="12192000" cy="1015663"/>
          </a:xfrm>
          <a:prstGeom prst="rect">
            <a:avLst/>
          </a:prstGeom>
          <a:noFill/>
        </p:spPr>
        <p:txBody>
          <a:bodyPr wrap="square" rtlCol="0">
            <a:spAutoFit/>
          </a:bodyPr>
          <a:lstStyle/>
          <a:p>
            <a:pPr algn="ctr"/>
            <a:r>
              <a:rPr lang="de-DE" sz="6000" b="1"/>
              <a:t>Safe </a:t>
            </a:r>
            <a:r>
              <a:rPr lang="de-DE" sz="6000"/>
              <a:t>Space</a:t>
            </a:r>
          </a:p>
        </p:txBody>
      </p:sp>
    </p:spTree>
    <p:extLst>
      <p:ext uri="{BB962C8B-B14F-4D97-AF65-F5344CB8AC3E}">
        <p14:creationId xmlns:p14="http://schemas.microsoft.com/office/powerpoint/2010/main" val="198373599"/>
      </p:ext>
    </p:extLst>
  </p:cSld>
  <p:clrMapOvr>
    <a:masterClrMapping/>
  </p:clrMapOvr>
  <mc:AlternateContent xmlns:mc="http://schemas.openxmlformats.org/markup-compatibility/2006">
    <mc:Choice xmlns:p159="http://schemas.microsoft.com/office/powerpoint/2015/09/main" Requires="p159">
      <p:transition spd="slow">
        <p159:morph option="byWord"/>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Person, Text, Uhr, Screenshot enthält.&#10;&#10;Automatisch generierte Beschreibung">
            <a:extLst>
              <a:ext uri="{FF2B5EF4-FFF2-40B4-BE49-F238E27FC236}">
                <a16:creationId xmlns:a16="http://schemas.microsoft.com/office/drawing/2014/main" id="{DCA58A66-A777-4676-746D-9C26C19B9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5225" y="672913"/>
            <a:ext cx="4781550" cy="5572125"/>
          </a:xfrm>
          <a:prstGeom prst="rect">
            <a:avLst/>
          </a:prstGeom>
        </p:spPr>
      </p:pic>
      <p:pic>
        <p:nvPicPr>
          <p:cNvPr id="5" name="Grafik 4" descr="Informationen mit einfarbiger Füllung">
            <a:hlinkClick r:id="rId4"/>
            <a:extLst>
              <a:ext uri="{FF2B5EF4-FFF2-40B4-BE49-F238E27FC236}">
                <a16:creationId xmlns:a16="http://schemas.microsoft.com/office/drawing/2014/main" id="{74066233-CEFD-C332-7CA9-982CD13CB2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00000" y="5400000"/>
            <a:ext cx="900000" cy="900000"/>
          </a:xfrm>
          <a:prstGeom prst="rect">
            <a:avLst/>
          </a:prstGeom>
        </p:spPr>
      </p:pic>
    </p:spTree>
    <p:extLst>
      <p:ext uri="{BB962C8B-B14F-4D97-AF65-F5344CB8AC3E}">
        <p14:creationId xmlns:p14="http://schemas.microsoft.com/office/powerpoint/2010/main" val="1362289374"/>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5F29F84-C3C8-501E-EFAC-4509FA917C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888" y="315716"/>
            <a:ext cx="9460254" cy="6226567"/>
          </a:xfrm>
          <a:prstGeom prst="rect">
            <a:avLst/>
          </a:prstGeom>
        </p:spPr>
      </p:pic>
      <p:pic>
        <p:nvPicPr>
          <p:cNvPr id="7" name="Grafik 6" descr="Informationen mit einfarbiger Füllung">
            <a:hlinkClick r:id="rId4"/>
            <a:extLst>
              <a:ext uri="{FF2B5EF4-FFF2-40B4-BE49-F238E27FC236}">
                <a16:creationId xmlns:a16="http://schemas.microsoft.com/office/drawing/2014/main" id="{3EF9E63A-6E4A-D0B9-837F-25F5815A89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00000" y="5400000"/>
            <a:ext cx="900000" cy="900000"/>
          </a:xfrm>
          <a:prstGeom prst="rect">
            <a:avLst/>
          </a:prstGeom>
        </p:spPr>
      </p:pic>
    </p:spTree>
    <p:extLst>
      <p:ext uri="{BB962C8B-B14F-4D97-AF65-F5344CB8AC3E}">
        <p14:creationId xmlns:p14="http://schemas.microsoft.com/office/powerpoint/2010/main" val="3905958317"/>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A33521F9-B726-FAB2-0F47-52F318477F0E}"/>
              </a:ext>
            </a:extLst>
          </p:cNvPr>
          <p:cNvSpPr/>
          <p:nvPr/>
        </p:nvSpPr>
        <p:spPr>
          <a:xfrm>
            <a:off x="-2991554" y="1920955"/>
            <a:ext cx="2294346" cy="22943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descr="Drama mit einfarbiger Füllung">
            <a:extLst>
              <a:ext uri="{FF2B5EF4-FFF2-40B4-BE49-F238E27FC236}">
                <a16:creationId xmlns:a16="http://schemas.microsoft.com/office/drawing/2014/main" id="{834F1DA1-22E9-B4B7-8150-9703B456A48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755834" y="2235363"/>
            <a:ext cx="1646676" cy="1646676"/>
          </a:xfrm>
          <a:prstGeom prst="rect">
            <a:avLst/>
          </a:prstGeom>
        </p:spPr>
      </p:pic>
      <p:pic>
        <p:nvPicPr>
          <p:cNvPr id="6" name="Grafik 5" descr="Übertragen mit einfarbiger Füllung">
            <a:extLst>
              <a:ext uri="{FF2B5EF4-FFF2-40B4-BE49-F238E27FC236}">
                <a16:creationId xmlns:a16="http://schemas.microsoft.com/office/drawing/2014/main" id="{3D220FB1-1854-4B6E-5F0C-CF3DCC1680C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014248" y="2235363"/>
            <a:ext cx="1646676" cy="1646676"/>
          </a:xfrm>
          <a:prstGeom prst="rect">
            <a:avLst/>
          </a:prstGeom>
        </p:spPr>
      </p:pic>
      <p:pic>
        <p:nvPicPr>
          <p:cNvPr id="7" name="Grafik 6" descr="Ordnersuche mit einfarbiger Füllung">
            <a:extLst>
              <a:ext uri="{FF2B5EF4-FFF2-40B4-BE49-F238E27FC236}">
                <a16:creationId xmlns:a16="http://schemas.microsoft.com/office/drawing/2014/main" id="{5F7BFD52-F7A7-8BD7-CF4E-CF33BF2186C7}"/>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272662" y="2235363"/>
            <a:ext cx="1646676" cy="1646676"/>
          </a:xfrm>
          <a:prstGeom prst="rect">
            <a:avLst/>
          </a:prstGeom>
        </p:spPr>
      </p:pic>
      <p:pic>
        <p:nvPicPr>
          <p:cNvPr id="8" name="Grafik 7" descr="Hochspannung mit einfarbiger Füllung">
            <a:extLst>
              <a:ext uri="{FF2B5EF4-FFF2-40B4-BE49-F238E27FC236}">
                <a16:creationId xmlns:a16="http://schemas.microsoft.com/office/drawing/2014/main" id="{DBD5C3C7-1B9B-43B2-18A9-83C7B70F9C2E}"/>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531076" y="2235363"/>
            <a:ext cx="1646676" cy="1646676"/>
          </a:xfrm>
          <a:prstGeom prst="rect">
            <a:avLst/>
          </a:prstGeom>
        </p:spPr>
      </p:pic>
      <p:pic>
        <p:nvPicPr>
          <p:cNvPr id="9" name="Grafik 8" descr="Engelsgesicht mit einfarbiger Füllung mit einfarbiger Füllung">
            <a:extLst>
              <a:ext uri="{FF2B5EF4-FFF2-40B4-BE49-F238E27FC236}">
                <a16:creationId xmlns:a16="http://schemas.microsoft.com/office/drawing/2014/main" id="{E8F8C67B-14A5-2FAF-FF69-0A887CC297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9789488" y="2235363"/>
            <a:ext cx="1646680" cy="1646676"/>
          </a:xfrm>
          <a:prstGeom prst="rect">
            <a:avLst/>
          </a:prstGeom>
        </p:spPr>
      </p:pic>
      <p:sp>
        <p:nvSpPr>
          <p:cNvPr id="4" name="Textfeld 3">
            <a:extLst>
              <a:ext uri="{FF2B5EF4-FFF2-40B4-BE49-F238E27FC236}">
                <a16:creationId xmlns:a16="http://schemas.microsoft.com/office/drawing/2014/main" id="{4991C0A4-8F28-71C5-7127-9A75197EB195}"/>
              </a:ext>
            </a:extLst>
          </p:cNvPr>
          <p:cNvSpPr txBox="1"/>
          <p:nvPr/>
        </p:nvSpPr>
        <p:spPr>
          <a:xfrm rot="-60000">
            <a:off x="-6093239" y="427947"/>
            <a:ext cx="8463394" cy="1107996"/>
          </a:xfrm>
          <a:prstGeom prst="rect">
            <a:avLst/>
          </a:prstGeom>
          <a:noFill/>
        </p:spPr>
        <p:txBody>
          <a:bodyPr wrap="square">
            <a:spAutoFit/>
          </a:bodyPr>
          <a:lstStyle/>
          <a:p>
            <a:pPr algn="r"/>
            <a:r>
              <a:rPr lang="de-DE" sz="6600" b="1"/>
              <a:t>Fazit</a:t>
            </a:r>
            <a:endParaRPr lang="de-DE" sz="6600"/>
          </a:p>
        </p:txBody>
      </p:sp>
      <p:sp>
        <p:nvSpPr>
          <p:cNvPr id="10" name="Rechteck: abgerundete Ecken 9">
            <a:extLst>
              <a:ext uri="{FF2B5EF4-FFF2-40B4-BE49-F238E27FC236}">
                <a16:creationId xmlns:a16="http://schemas.microsoft.com/office/drawing/2014/main" id="{8D882203-AEAC-CB12-F74F-AFC4AE36FFAC}"/>
              </a:ext>
            </a:extLst>
          </p:cNvPr>
          <p:cNvSpPr/>
          <p:nvPr/>
        </p:nvSpPr>
        <p:spPr>
          <a:xfrm rot="5400000">
            <a:off x="157272" y="3448734"/>
            <a:ext cx="5991219" cy="522515"/>
          </a:xfrm>
          <a:prstGeom prst="roundRect">
            <a:avLst>
              <a:gd name="adj" fmla="val 50000"/>
            </a:avLst>
          </a:prstGeom>
          <a:gradFill>
            <a:gsLst>
              <a:gs pos="0">
                <a:srgbClr val="C00000"/>
              </a:gs>
              <a:gs pos="79000">
                <a:srgbClr val="92D050"/>
              </a:gs>
              <a:gs pos="28000">
                <a:srgbClr val="FFC000"/>
              </a:gs>
              <a:gs pos="54000">
                <a:srgbClr val="FFFF00"/>
              </a:gs>
              <a:gs pos="100000">
                <a:srgbClr val="00B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a:extLst>
              <a:ext uri="{FF2B5EF4-FFF2-40B4-BE49-F238E27FC236}">
                <a16:creationId xmlns:a16="http://schemas.microsoft.com/office/drawing/2014/main" id="{7D33BE91-4CC8-D1C0-E093-540243E023A4}"/>
              </a:ext>
            </a:extLst>
          </p:cNvPr>
          <p:cNvSpPr txBox="1"/>
          <p:nvPr/>
        </p:nvSpPr>
        <p:spPr>
          <a:xfrm rot="5400000">
            <a:off x="3927890" y="-43313"/>
            <a:ext cx="6763390" cy="8313406"/>
          </a:xfrm>
          <a:prstGeom prst="rect">
            <a:avLst/>
          </a:prstGeom>
          <a:noFill/>
        </p:spPr>
        <p:txBody>
          <a:bodyPr vert="vert270" wrap="square">
            <a:spAutoFit/>
          </a:bodyPr>
          <a:lstStyle/>
          <a:p>
            <a:pPr marL="1284288" indent="-571500">
              <a:lnSpc>
                <a:spcPct val="200000"/>
              </a:lnSpc>
              <a:buFont typeface="Wingdings" panose="05000000000000000000" pitchFamily="2" charset="2"/>
              <a:buChar char="Ø"/>
            </a:pPr>
            <a:r>
              <a:rPr lang="de-DE" sz="3600"/>
              <a:t>Falschnachrichten / Deepfake</a:t>
            </a:r>
          </a:p>
          <a:p>
            <a:pPr marL="1284288" indent="-571500">
              <a:lnSpc>
                <a:spcPct val="200000"/>
              </a:lnSpc>
              <a:buFont typeface="Wingdings" panose="05000000000000000000" pitchFamily="2" charset="2"/>
              <a:buChar char="Ø"/>
            </a:pPr>
            <a:r>
              <a:rPr lang="de-DE" sz="3600"/>
              <a:t>Clickbait / Klickfalle</a:t>
            </a:r>
          </a:p>
          <a:p>
            <a:pPr marL="1284288" indent="-571500">
              <a:lnSpc>
                <a:spcPct val="200000"/>
              </a:lnSpc>
              <a:buFont typeface="Wingdings" panose="05000000000000000000" pitchFamily="2" charset="2"/>
              <a:buChar char="Ø"/>
            </a:pPr>
            <a:r>
              <a:rPr lang="de-DE" sz="3600"/>
              <a:t>Satire</a:t>
            </a:r>
          </a:p>
          <a:p>
            <a:pPr marL="1284288" indent="-571500">
              <a:lnSpc>
                <a:spcPct val="200000"/>
              </a:lnSpc>
              <a:buFont typeface="Wingdings" panose="05000000000000000000" pitchFamily="2" charset="2"/>
              <a:buChar char="Ø"/>
            </a:pPr>
            <a:r>
              <a:rPr lang="de-DE" sz="3600"/>
              <a:t>Fehlender Kontext</a:t>
            </a:r>
          </a:p>
          <a:p>
            <a:pPr marL="1284288" indent="-571500">
              <a:lnSpc>
                <a:spcPct val="200000"/>
              </a:lnSpc>
              <a:buFont typeface="Wingdings" panose="05000000000000000000" pitchFamily="2" charset="2"/>
              <a:buChar char="Ø"/>
            </a:pPr>
            <a:r>
              <a:rPr lang="de-DE" sz="3600"/>
              <a:t>Seriöse Berichterstattung</a:t>
            </a:r>
          </a:p>
          <a:p>
            <a:pPr marL="998538" indent="-285750">
              <a:lnSpc>
                <a:spcPct val="200000"/>
              </a:lnSpc>
              <a:buFont typeface="Wingdings" panose="05000000000000000000" pitchFamily="2" charset="2"/>
              <a:buChar char="Ø"/>
            </a:pPr>
            <a:endParaRPr lang="de-DE"/>
          </a:p>
          <a:p>
            <a:pPr marL="998538" indent="-285750">
              <a:lnSpc>
                <a:spcPct val="200000"/>
              </a:lnSpc>
              <a:buFont typeface="Wingdings" panose="05000000000000000000" pitchFamily="2" charset="2"/>
              <a:buChar char="Ø"/>
            </a:pPr>
            <a:endParaRPr lang="de-DE"/>
          </a:p>
        </p:txBody>
      </p:sp>
    </p:spTree>
    <p:extLst>
      <p:ext uri="{BB962C8B-B14F-4D97-AF65-F5344CB8AC3E}">
        <p14:creationId xmlns:p14="http://schemas.microsoft.com/office/powerpoint/2010/main" val="39908090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anim calcmode="lin" valueType="num">
                                      <p:cBhvr>
                                        <p:cTn id="8" dur="2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2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50"/>
                                        <p:tgtEl>
                                          <p:spTgt spid="3">
                                            <p:txEl>
                                              <p:pRg st="1" end="1"/>
                                            </p:txEl>
                                          </p:spTgt>
                                        </p:tgtEl>
                                      </p:cBhvr>
                                    </p:animEffect>
                                    <p:anim calcmode="lin" valueType="num">
                                      <p:cBhvr>
                                        <p:cTn id="14" dur="2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2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250"/>
                                        <p:tgtEl>
                                          <p:spTgt spid="3">
                                            <p:txEl>
                                              <p:pRg st="2" end="2"/>
                                            </p:txEl>
                                          </p:spTgt>
                                        </p:tgtEl>
                                      </p:cBhvr>
                                    </p:animEffect>
                                    <p:anim calcmode="lin" valueType="num">
                                      <p:cBhvr>
                                        <p:cTn id="20" dur="2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2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75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250"/>
                                        <p:tgtEl>
                                          <p:spTgt spid="3">
                                            <p:txEl>
                                              <p:pRg st="3" end="3"/>
                                            </p:txEl>
                                          </p:spTgt>
                                        </p:tgtEl>
                                      </p:cBhvr>
                                    </p:animEffect>
                                    <p:anim calcmode="lin" valueType="num">
                                      <p:cBhvr>
                                        <p:cTn id="26" dur="25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25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250"/>
                                        <p:tgtEl>
                                          <p:spTgt spid="3">
                                            <p:txEl>
                                              <p:pRg st="4" end="4"/>
                                            </p:txEl>
                                          </p:spTgt>
                                        </p:tgtEl>
                                      </p:cBhvr>
                                    </p:animEffect>
                                    <p:anim calcmode="lin" valueType="num">
                                      <p:cBhvr>
                                        <p:cTn id="32" dur="25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25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69E78517-B52F-AD22-A1DB-C60C8DC2B80E}"/>
              </a:ext>
            </a:extLst>
          </p:cNvPr>
          <p:cNvSpPr/>
          <p:nvPr/>
        </p:nvSpPr>
        <p:spPr>
          <a:xfrm>
            <a:off x="431999" y="1920955"/>
            <a:ext cx="2294346" cy="22943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descr="Drama mit einfarbiger Füllung">
            <a:extLst>
              <a:ext uri="{FF2B5EF4-FFF2-40B4-BE49-F238E27FC236}">
                <a16:creationId xmlns:a16="http://schemas.microsoft.com/office/drawing/2014/main" id="{16B9E875-CDFB-1877-B5A5-FB53A99E991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55834" y="2235363"/>
            <a:ext cx="1646676" cy="1646676"/>
          </a:xfrm>
          <a:prstGeom prst="rect">
            <a:avLst/>
          </a:prstGeom>
        </p:spPr>
      </p:pic>
      <p:pic>
        <p:nvPicPr>
          <p:cNvPr id="7" name="Grafik 6" descr="Übertragen mit einfarbiger Füllung">
            <a:extLst>
              <a:ext uri="{FF2B5EF4-FFF2-40B4-BE49-F238E27FC236}">
                <a16:creationId xmlns:a16="http://schemas.microsoft.com/office/drawing/2014/main" id="{A09BD9B9-1426-F1D1-0D1C-09A297BE223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014248" y="2235363"/>
            <a:ext cx="1646676" cy="1646676"/>
          </a:xfrm>
          <a:prstGeom prst="rect">
            <a:avLst/>
          </a:prstGeom>
        </p:spPr>
      </p:pic>
      <p:pic>
        <p:nvPicPr>
          <p:cNvPr id="9" name="Grafik 8" descr="Ordnersuche mit einfarbiger Füllung">
            <a:extLst>
              <a:ext uri="{FF2B5EF4-FFF2-40B4-BE49-F238E27FC236}">
                <a16:creationId xmlns:a16="http://schemas.microsoft.com/office/drawing/2014/main" id="{51AE8BC9-A8CE-A67D-E996-94E0FBEBAC3B}"/>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272662" y="2235363"/>
            <a:ext cx="1646676" cy="1646676"/>
          </a:xfrm>
          <a:prstGeom prst="rect">
            <a:avLst/>
          </a:prstGeom>
        </p:spPr>
      </p:pic>
      <p:pic>
        <p:nvPicPr>
          <p:cNvPr id="11" name="Grafik 10" descr="Hochspannung mit einfarbiger Füllung">
            <a:extLst>
              <a:ext uri="{FF2B5EF4-FFF2-40B4-BE49-F238E27FC236}">
                <a16:creationId xmlns:a16="http://schemas.microsoft.com/office/drawing/2014/main" id="{829BC3E5-D3E0-9D0C-4B14-91BE99782053}"/>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531076" y="2235363"/>
            <a:ext cx="1646676" cy="1646676"/>
          </a:xfrm>
          <a:prstGeom prst="rect">
            <a:avLst/>
          </a:prstGeom>
        </p:spPr>
      </p:pic>
      <p:pic>
        <p:nvPicPr>
          <p:cNvPr id="13" name="Grafik 12" descr="Engelsgesicht mit einfarbiger Füllung mit einfarbiger Füllung">
            <a:extLst>
              <a:ext uri="{FF2B5EF4-FFF2-40B4-BE49-F238E27FC236}">
                <a16:creationId xmlns:a16="http://schemas.microsoft.com/office/drawing/2014/main" id="{548B2056-7D6A-40EB-48FE-FF3495ED845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9789488" y="2235363"/>
            <a:ext cx="1646680" cy="1646676"/>
          </a:xfrm>
          <a:prstGeom prst="rect">
            <a:avLst/>
          </a:prstGeom>
        </p:spPr>
      </p:pic>
      <p:sp>
        <p:nvSpPr>
          <p:cNvPr id="6" name="Textfeld 5">
            <a:extLst>
              <a:ext uri="{FF2B5EF4-FFF2-40B4-BE49-F238E27FC236}">
                <a16:creationId xmlns:a16="http://schemas.microsoft.com/office/drawing/2014/main" id="{AA1A473D-5AF4-16A3-AF59-D276D0AB69C1}"/>
              </a:ext>
            </a:extLst>
          </p:cNvPr>
          <p:cNvSpPr txBox="1"/>
          <p:nvPr/>
        </p:nvSpPr>
        <p:spPr>
          <a:xfrm>
            <a:off x="0" y="5039832"/>
            <a:ext cx="12192000" cy="1015663"/>
          </a:xfrm>
          <a:prstGeom prst="rect">
            <a:avLst/>
          </a:prstGeom>
          <a:noFill/>
        </p:spPr>
        <p:txBody>
          <a:bodyPr wrap="square" rtlCol="0">
            <a:spAutoFit/>
          </a:bodyPr>
          <a:lstStyle/>
          <a:p>
            <a:pPr algn="ctr"/>
            <a:r>
              <a:rPr lang="de-DE" sz="6000" b="1"/>
              <a:t>Emotionen</a:t>
            </a:r>
            <a:endParaRPr lang="de-DE" sz="6000"/>
          </a:p>
        </p:txBody>
      </p:sp>
      <p:sp>
        <p:nvSpPr>
          <p:cNvPr id="8" name="Textfeld 7">
            <a:extLst>
              <a:ext uri="{FF2B5EF4-FFF2-40B4-BE49-F238E27FC236}">
                <a16:creationId xmlns:a16="http://schemas.microsoft.com/office/drawing/2014/main" id="{CC13DFF6-A809-47BD-47FD-6DAA4708008F}"/>
              </a:ext>
            </a:extLst>
          </p:cNvPr>
          <p:cNvSpPr txBox="1"/>
          <p:nvPr/>
        </p:nvSpPr>
        <p:spPr>
          <a:xfrm>
            <a:off x="12192000" y="5039832"/>
            <a:ext cx="12192000" cy="1015663"/>
          </a:xfrm>
          <a:prstGeom prst="rect">
            <a:avLst/>
          </a:prstGeom>
          <a:noFill/>
        </p:spPr>
        <p:txBody>
          <a:bodyPr wrap="square" rtlCol="0">
            <a:spAutoFit/>
          </a:bodyPr>
          <a:lstStyle/>
          <a:p>
            <a:pPr algn="ctr"/>
            <a:r>
              <a:rPr lang="de-DE" sz="6000" b="1"/>
              <a:t>Pausen</a:t>
            </a:r>
            <a:r>
              <a:rPr lang="de-DE" sz="6000"/>
              <a:t>regelung</a:t>
            </a:r>
          </a:p>
        </p:txBody>
      </p:sp>
      <p:sp>
        <p:nvSpPr>
          <p:cNvPr id="10" name="Textfeld 9">
            <a:extLst>
              <a:ext uri="{FF2B5EF4-FFF2-40B4-BE49-F238E27FC236}">
                <a16:creationId xmlns:a16="http://schemas.microsoft.com/office/drawing/2014/main" id="{F59809CF-B41D-E8DF-BC66-4E9E435C8B15}"/>
              </a:ext>
            </a:extLst>
          </p:cNvPr>
          <p:cNvSpPr txBox="1"/>
          <p:nvPr/>
        </p:nvSpPr>
        <p:spPr>
          <a:xfrm>
            <a:off x="-12215413" y="5039832"/>
            <a:ext cx="12192000" cy="1015663"/>
          </a:xfrm>
          <a:prstGeom prst="rect">
            <a:avLst/>
          </a:prstGeom>
          <a:noFill/>
        </p:spPr>
        <p:txBody>
          <a:bodyPr wrap="square" rtlCol="0">
            <a:spAutoFit/>
          </a:bodyPr>
          <a:lstStyle/>
          <a:p>
            <a:pPr algn="ctr"/>
            <a:r>
              <a:rPr lang="de-DE" sz="6000" b="1"/>
              <a:t>Widersprüche</a:t>
            </a:r>
            <a:endParaRPr lang="de-DE" sz="6000"/>
          </a:p>
        </p:txBody>
      </p:sp>
    </p:spTree>
    <p:extLst>
      <p:ext uri="{BB962C8B-B14F-4D97-AF65-F5344CB8AC3E}">
        <p14:creationId xmlns:p14="http://schemas.microsoft.com/office/powerpoint/2010/main" val="3298784656"/>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69E78517-B52F-AD22-A1DB-C60C8DC2B80E}"/>
              </a:ext>
            </a:extLst>
          </p:cNvPr>
          <p:cNvSpPr/>
          <p:nvPr/>
        </p:nvSpPr>
        <p:spPr>
          <a:xfrm>
            <a:off x="2672447" y="1920955"/>
            <a:ext cx="2294346" cy="22943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descr="Drama mit einfarbiger Füllung">
            <a:extLst>
              <a:ext uri="{FF2B5EF4-FFF2-40B4-BE49-F238E27FC236}">
                <a16:creationId xmlns:a16="http://schemas.microsoft.com/office/drawing/2014/main" id="{16B9E875-CDFB-1877-B5A5-FB53A99E991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55834" y="2235363"/>
            <a:ext cx="1646676" cy="1646676"/>
          </a:xfrm>
          <a:prstGeom prst="rect">
            <a:avLst/>
          </a:prstGeom>
          <a:effectLst>
            <a:innerShdw blurRad="63500" dist="50800">
              <a:prstClr val="black">
                <a:alpha val="50000"/>
              </a:prstClr>
            </a:innerShdw>
          </a:effectLst>
        </p:spPr>
      </p:pic>
      <p:pic>
        <p:nvPicPr>
          <p:cNvPr id="7" name="Grafik 6" descr="Übertragen mit einfarbiger Füllung">
            <a:extLst>
              <a:ext uri="{FF2B5EF4-FFF2-40B4-BE49-F238E27FC236}">
                <a16:creationId xmlns:a16="http://schemas.microsoft.com/office/drawing/2014/main" id="{A09BD9B9-1426-F1D1-0D1C-09A297BE223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014248" y="2235363"/>
            <a:ext cx="1646676" cy="1646676"/>
          </a:xfrm>
          <a:prstGeom prst="rect">
            <a:avLst/>
          </a:prstGeom>
        </p:spPr>
      </p:pic>
      <p:pic>
        <p:nvPicPr>
          <p:cNvPr id="9" name="Grafik 8" descr="Ordnersuche mit einfarbiger Füllung">
            <a:extLst>
              <a:ext uri="{FF2B5EF4-FFF2-40B4-BE49-F238E27FC236}">
                <a16:creationId xmlns:a16="http://schemas.microsoft.com/office/drawing/2014/main" id="{51AE8BC9-A8CE-A67D-E996-94E0FBEBAC3B}"/>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272662" y="2235363"/>
            <a:ext cx="1646676" cy="1646676"/>
          </a:xfrm>
          <a:prstGeom prst="rect">
            <a:avLst/>
          </a:prstGeom>
        </p:spPr>
      </p:pic>
      <p:pic>
        <p:nvPicPr>
          <p:cNvPr id="11" name="Grafik 10" descr="Hochspannung mit einfarbiger Füllung">
            <a:extLst>
              <a:ext uri="{FF2B5EF4-FFF2-40B4-BE49-F238E27FC236}">
                <a16:creationId xmlns:a16="http://schemas.microsoft.com/office/drawing/2014/main" id="{829BC3E5-D3E0-9D0C-4B14-91BE99782053}"/>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531076" y="2235363"/>
            <a:ext cx="1646676" cy="1646676"/>
          </a:xfrm>
          <a:prstGeom prst="rect">
            <a:avLst/>
          </a:prstGeom>
        </p:spPr>
      </p:pic>
      <p:pic>
        <p:nvPicPr>
          <p:cNvPr id="13" name="Grafik 12" descr="Engelsgesicht mit einfarbiger Füllung mit einfarbiger Füllung">
            <a:extLst>
              <a:ext uri="{FF2B5EF4-FFF2-40B4-BE49-F238E27FC236}">
                <a16:creationId xmlns:a16="http://schemas.microsoft.com/office/drawing/2014/main" id="{548B2056-7D6A-40EB-48FE-FF3495ED845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9789488" y="2235363"/>
            <a:ext cx="1646680" cy="1646676"/>
          </a:xfrm>
          <a:prstGeom prst="rect">
            <a:avLst/>
          </a:prstGeom>
        </p:spPr>
      </p:pic>
      <p:sp>
        <p:nvSpPr>
          <p:cNvPr id="6" name="Textfeld 5">
            <a:extLst>
              <a:ext uri="{FF2B5EF4-FFF2-40B4-BE49-F238E27FC236}">
                <a16:creationId xmlns:a16="http://schemas.microsoft.com/office/drawing/2014/main" id="{464A1D29-4BCF-B90A-6242-BF6F837F6E08}"/>
              </a:ext>
            </a:extLst>
          </p:cNvPr>
          <p:cNvSpPr txBox="1"/>
          <p:nvPr/>
        </p:nvSpPr>
        <p:spPr>
          <a:xfrm>
            <a:off x="0" y="5039832"/>
            <a:ext cx="12192000" cy="1015663"/>
          </a:xfrm>
          <a:prstGeom prst="rect">
            <a:avLst/>
          </a:prstGeom>
          <a:noFill/>
        </p:spPr>
        <p:txBody>
          <a:bodyPr wrap="square" rtlCol="0">
            <a:spAutoFit/>
          </a:bodyPr>
          <a:lstStyle/>
          <a:p>
            <a:pPr algn="ctr"/>
            <a:r>
              <a:rPr lang="de-DE" sz="6000" b="1"/>
              <a:t>Widersprüche</a:t>
            </a:r>
            <a:endParaRPr lang="de-DE" sz="6000"/>
          </a:p>
        </p:txBody>
      </p:sp>
      <p:sp>
        <p:nvSpPr>
          <p:cNvPr id="8" name="Textfeld 7">
            <a:extLst>
              <a:ext uri="{FF2B5EF4-FFF2-40B4-BE49-F238E27FC236}">
                <a16:creationId xmlns:a16="http://schemas.microsoft.com/office/drawing/2014/main" id="{E34C704C-85D1-F737-F6AD-B9D56A556B7C}"/>
              </a:ext>
            </a:extLst>
          </p:cNvPr>
          <p:cNvSpPr txBox="1"/>
          <p:nvPr/>
        </p:nvSpPr>
        <p:spPr>
          <a:xfrm>
            <a:off x="12192000" y="5039832"/>
            <a:ext cx="12192000" cy="1015663"/>
          </a:xfrm>
          <a:prstGeom prst="rect">
            <a:avLst/>
          </a:prstGeom>
          <a:noFill/>
        </p:spPr>
        <p:txBody>
          <a:bodyPr wrap="square" rtlCol="0">
            <a:spAutoFit/>
          </a:bodyPr>
          <a:lstStyle/>
          <a:p>
            <a:pPr algn="ctr"/>
            <a:r>
              <a:rPr lang="de-DE" sz="6000" b="1"/>
              <a:t>Emotionen</a:t>
            </a:r>
            <a:endParaRPr lang="de-DE" sz="6000"/>
          </a:p>
        </p:txBody>
      </p:sp>
      <p:sp>
        <p:nvSpPr>
          <p:cNvPr id="10" name="Textfeld 9">
            <a:extLst>
              <a:ext uri="{FF2B5EF4-FFF2-40B4-BE49-F238E27FC236}">
                <a16:creationId xmlns:a16="http://schemas.microsoft.com/office/drawing/2014/main" id="{16E573CB-8F70-9580-7321-B2E31E48D0F4}"/>
              </a:ext>
            </a:extLst>
          </p:cNvPr>
          <p:cNvSpPr txBox="1"/>
          <p:nvPr/>
        </p:nvSpPr>
        <p:spPr>
          <a:xfrm>
            <a:off x="-12215413" y="5039832"/>
            <a:ext cx="12192000" cy="1015663"/>
          </a:xfrm>
          <a:prstGeom prst="rect">
            <a:avLst/>
          </a:prstGeom>
          <a:noFill/>
        </p:spPr>
        <p:txBody>
          <a:bodyPr wrap="square" rtlCol="0">
            <a:spAutoFit/>
          </a:bodyPr>
          <a:lstStyle/>
          <a:p>
            <a:pPr algn="ctr"/>
            <a:r>
              <a:rPr lang="de-DE" sz="6000" b="1"/>
              <a:t>Quellen</a:t>
            </a:r>
            <a:endParaRPr lang="de-DE" sz="6000"/>
          </a:p>
        </p:txBody>
      </p:sp>
    </p:spTree>
    <p:extLst>
      <p:ext uri="{BB962C8B-B14F-4D97-AF65-F5344CB8AC3E}">
        <p14:creationId xmlns:p14="http://schemas.microsoft.com/office/powerpoint/2010/main" val="404296551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69E78517-B52F-AD22-A1DB-C60C8DC2B80E}"/>
              </a:ext>
            </a:extLst>
          </p:cNvPr>
          <p:cNvSpPr/>
          <p:nvPr/>
        </p:nvSpPr>
        <p:spPr>
          <a:xfrm>
            <a:off x="4948827" y="1920955"/>
            <a:ext cx="2294346" cy="22943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descr="Drama mit einfarbiger Füllung">
            <a:extLst>
              <a:ext uri="{FF2B5EF4-FFF2-40B4-BE49-F238E27FC236}">
                <a16:creationId xmlns:a16="http://schemas.microsoft.com/office/drawing/2014/main" id="{16B9E875-CDFB-1877-B5A5-FB53A99E991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55834" y="2235363"/>
            <a:ext cx="1646676" cy="1646676"/>
          </a:xfrm>
          <a:prstGeom prst="rect">
            <a:avLst/>
          </a:prstGeom>
          <a:effectLst>
            <a:innerShdw blurRad="63500" dist="50800">
              <a:prstClr val="black">
                <a:alpha val="50000"/>
              </a:prstClr>
            </a:innerShdw>
          </a:effectLst>
        </p:spPr>
      </p:pic>
      <p:pic>
        <p:nvPicPr>
          <p:cNvPr id="7" name="Grafik 6" descr="Übertragen mit einfarbiger Füllung">
            <a:extLst>
              <a:ext uri="{FF2B5EF4-FFF2-40B4-BE49-F238E27FC236}">
                <a16:creationId xmlns:a16="http://schemas.microsoft.com/office/drawing/2014/main" id="{A09BD9B9-1426-F1D1-0D1C-09A297BE223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014248" y="2235363"/>
            <a:ext cx="1646676" cy="1646676"/>
          </a:xfrm>
          <a:prstGeom prst="rect">
            <a:avLst/>
          </a:prstGeom>
          <a:effectLst>
            <a:innerShdw blurRad="63500" dist="50800">
              <a:prstClr val="black">
                <a:alpha val="50000"/>
              </a:prstClr>
            </a:innerShdw>
          </a:effectLst>
        </p:spPr>
      </p:pic>
      <p:pic>
        <p:nvPicPr>
          <p:cNvPr id="9" name="Grafik 8" descr="Ordnersuche mit einfarbiger Füllung">
            <a:extLst>
              <a:ext uri="{FF2B5EF4-FFF2-40B4-BE49-F238E27FC236}">
                <a16:creationId xmlns:a16="http://schemas.microsoft.com/office/drawing/2014/main" id="{51AE8BC9-A8CE-A67D-E996-94E0FBEBAC3B}"/>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272662" y="2235363"/>
            <a:ext cx="1646676" cy="1646676"/>
          </a:xfrm>
          <a:prstGeom prst="rect">
            <a:avLst/>
          </a:prstGeom>
        </p:spPr>
      </p:pic>
      <p:pic>
        <p:nvPicPr>
          <p:cNvPr id="11" name="Grafik 10" descr="Hochspannung mit einfarbiger Füllung">
            <a:extLst>
              <a:ext uri="{FF2B5EF4-FFF2-40B4-BE49-F238E27FC236}">
                <a16:creationId xmlns:a16="http://schemas.microsoft.com/office/drawing/2014/main" id="{829BC3E5-D3E0-9D0C-4B14-91BE99782053}"/>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531076" y="2235363"/>
            <a:ext cx="1646676" cy="1646676"/>
          </a:xfrm>
          <a:prstGeom prst="rect">
            <a:avLst/>
          </a:prstGeom>
        </p:spPr>
      </p:pic>
      <p:pic>
        <p:nvPicPr>
          <p:cNvPr id="13" name="Grafik 12" descr="Engelsgesicht mit einfarbiger Füllung mit einfarbiger Füllung">
            <a:extLst>
              <a:ext uri="{FF2B5EF4-FFF2-40B4-BE49-F238E27FC236}">
                <a16:creationId xmlns:a16="http://schemas.microsoft.com/office/drawing/2014/main" id="{548B2056-7D6A-40EB-48FE-FF3495ED845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9789488" y="2235363"/>
            <a:ext cx="1646680" cy="1646676"/>
          </a:xfrm>
          <a:prstGeom prst="rect">
            <a:avLst/>
          </a:prstGeom>
        </p:spPr>
      </p:pic>
      <p:sp>
        <p:nvSpPr>
          <p:cNvPr id="6" name="Textfeld 5">
            <a:extLst>
              <a:ext uri="{FF2B5EF4-FFF2-40B4-BE49-F238E27FC236}">
                <a16:creationId xmlns:a16="http://schemas.microsoft.com/office/drawing/2014/main" id="{93E22AA7-8D7B-4875-1D9C-D40BDF17CE3B}"/>
              </a:ext>
            </a:extLst>
          </p:cNvPr>
          <p:cNvSpPr txBox="1"/>
          <p:nvPr/>
        </p:nvSpPr>
        <p:spPr>
          <a:xfrm>
            <a:off x="0" y="5039832"/>
            <a:ext cx="12192000" cy="1015663"/>
          </a:xfrm>
          <a:prstGeom prst="rect">
            <a:avLst/>
          </a:prstGeom>
          <a:noFill/>
        </p:spPr>
        <p:txBody>
          <a:bodyPr wrap="square" rtlCol="0">
            <a:spAutoFit/>
          </a:bodyPr>
          <a:lstStyle/>
          <a:p>
            <a:pPr algn="ctr"/>
            <a:r>
              <a:rPr lang="de-DE" sz="6000" b="1"/>
              <a:t>Quellen</a:t>
            </a:r>
            <a:endParaRPr lang="de-DE" sz="6000"/>
          </a:p>
        </p:txBody>
      </p:sp>
      <p:sp>
        <p:nvSpPr>
          <p:cNvPr id="8" name="Textfeld 7">
            <a:extLst>
              <a:ext uri="{FF2B5EF4-FFF2-40B4-BE49-F238E27FC236}">
                <a16:creationId xmlns:a16="http://schemas.microsoft.com/office/drawing/2014/main" id="{263EDFC4-47B8-8FD6-34F4-31BB2073C4E5}"/>
              </a:ext>
            </a:extLst>
          </p:cNvPr>
          <p:cNvSpPr txBox="1"/>
          <p:nvPr/>
        </p:nvSpPr>
        <p:spPr>
          <a:xfrm>
            <a:off x="12192000" y="5039832"/>
            <a:ext cx="12192000" cy="1015663"/>
          </a:xfrm>
          <a:prstGeom prst="rect">
            <a:avLst/>
          </a:prstGeom>
          <a:noFill/>
        </p:spPr>
        <p:txBody>
          <a:bodyPr wrap="square" rtlCol="0">
            <a:spAutoFit/>
          </a:bodyPr>
          <a:lstStyle/>
          <a:p>
            <a:pPr algn="ctr"/>
            <a:r>
              <a:rPr lang="de-DE" sz="6000" b="1"/>
              <a:t>Widersprüche</a:t>
            </a:r>
            <a:endParaRPr lang="de-DE" sz="6000"/>
          </a:p>
        </p:txBody>
      </p:sp>
      <p:sp>
        <p:nvSpPr>
          <p:cNvPr id="10" name="Textfeld 9">
            <a:extLst>
              <a:ext uri="{FF2B5EF4-FFF2-40B4-BE49-F238E27FC236}">
                <a16:creationId xmlns:a16="http://schemas.microsoft.com/office/drawing/2014/main" id="{95173784-0BC9-3580-5436-977810DDC122}"/>
              </a:ext>
            </a:extLst>
          </p:cNvPr>
          <p:cNvSpPr txBox="1"/>
          <p:nvPr/>
        </p:nvSpPr>
        <p:spPr>
          <a:xfrm>
            <a:off x="-12215413" y="5039832"/>
            <a:ext cx="12192000" cy="1015663"/>
          </a:xfrm>
          <a:prstGeom prst="rect">
            <a:avLst/>
          </a:prstGeom>
          <a:noFill/>
        </p:spPr>
        <p:txBody>
          <a:bodyPr wrap="square" rtlCol="0">
            <a:spAutoFit/>
          </a:bodyPr>
          <a:lstStyle/>
          <a:p>
            <a:pPr algn="ctr"/>
            <a:r>
              <a:rPr lang="de-DE" sz="6000" b="1"/>
              <a:t>Desinformation</a:t>
            </a:r>
            <a:endParaRPr lang="de-DE" sz="6000"/>
          </a:p>
        </p:txBody>
      </p:sp>
    </p:spTree>
    <p:extLst>
      <p:ext uri="{BB962C8B-B14F-4D97-AF65-F5344CB8AC3E}">
        <p14:creationId xmlns:p14="http://schemas.microsoft.com/office/powerpoint/2010/main" val="384068241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69E78517-B52F-AD22-A1DB-C60C8DC2B80E}"/>
              </a:ext>
            </a:extLst>
          </p:cNvPr>
          <p:cNvSpPr/>
          <p:nvPr/>
        </p:nvSpPr>
        <p:spPr>
          <a:xfrm>
            <a:off x="7207241" y="1920955"/>
            <a:ext cx="2294346" cy="22943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descr="Drama mit einfarbiger Füllung">
            <a:extLst>
              <a:ext uri="{FF2B5EF4-FFF2-40B4-BE49-F238E27FC236}">
                <a16:creationId xmlns:a16="http://schemas.microsoft.com/office/drawing/2014/main" id="{16B9E875-CDFB-1877-B5A5-FB53A99E991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55834" y="2235363"/>
            <a:ext cx="1646676" cy="1646676"/>
          </a:xfrm>
          <a:prstGeom prst="rect">
            <a:avLst/>
          </a:prstGeom>
          <a:effectLst>
            <a:innerShdw blurRad="63500" dist="50800">
              <a:prstClr val="black">
                <a:alpha val="50000"/>
              </a:prstClr>
            </a:innerShdw>
          </a:effectLst>
        </p:spPr>
      </p:pic>
      <p:pic>
        <p:nvPicPr>
          <p:cNvPr id="7" name="Grafik 6" descr="Übertragen mit einfarbiger Füllung">
            <a:extLst>
              <a:ext uri="{FF2B5EF4-FFF2-40B4-BE49-F238E27FC236}">
                <a16:creationId xmlns:a16="http://schemas.microsoft.com/office/drawing/2014/main" id="{A09BD9B9-1426-F1D1-0D1C-09A297BE223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014248" y="2235363"/>
            <a:ext cx="1646676" cy="1646676"/>
          </a:xfrm>
          <a:prstGeom prst="rect">
            <a:avLst/>
          </a:prstGeom>
          <a:effectLst>
            <a:innerShdw blurRad="63500" dist="50800">
              <a:prstClr val="black">
                <a:alpha val="50000"/>
              </a:prstClr>
            </a:innerShdw>
          </a:effectLst>
        </p:spPr>
      </p:pic>
      <p:pic>
        <p:nvPicPr>
          <p:cNvPr id="9" name="Grafik 8" descr="Ordnersuche mit einfarbiger Füllung">
            <a:extLst>
              <a:ext uri="{FF2B5EF4-FFF2-40B4-BE49-F238E27FC236}">
                <a16:creationId xmlns:a16="http://schemas.microsoft.com/office/drawing/2014/main" id="{51AE8BC9-A8CE-A67D-E996-94E0FBEBAC3B}"/>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272662" y="2235363"/>
            <a:ext cx="1646676" cy="1646676"/>
          </a:xfrm>
          <a:prstGeom prst="rect">
            <a:avLst/>
          </a:prstGeom>
          <a:effectLst>
            <a:innerShdw blurRad="63500" dist="50800">
              <a:prstClr val="black">
                <a:alpha val="50000"/>
              </a:prstClr>
            </a:innerShdw>
          </a:effectLst>
        </p:spPr>
      </p:pic>
      <p:pic>
        <p:nvPicPr>
          <p:cNvPr id="11" name="Grafik 10" descr="Hochspannung mit einfarbiger Füllung">
            <a:extLst>
              <a:ext uri="{FF2B5EF4-FFF2-40B4-BE49-F238E27FC236}">
                <a16:creationId xmlns:a16="http://schemas.microsoft.com/office/drawing/2014/main" id="{829BC3E5-D3E0-9D0C-4B14-91BE99782053}"/>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531076" y="2235363"/>
            <a:ext cx="1646676" cy="1646676"/>
          </a:xfrm>
          <a:prstGeom prst="rect">
            <a:avLst/>
          </a:prstGeom>
        </p:spPr>
      </p:pic>
      <p:pic>
        <p:nvPicPr>
          <p:cNvPr id="13" name="Grafik 12" descr="Engelsgesicht mit einfarbiger Füllung mit einfarbiger Füllung">
            <a:extLst>
              <a:ext uri="{FF2B5EF4-FFF2-40B4-BE49-F238E27FC236}">
                <a16:creationId xmlns:a16="http://schemas.microsoft.com/office/drawing/2014/main" id="{548B2056-7D6A-40EB-48FE-FF3495ED845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9789488" y="2235363"/>
            <a:ext cx="1646680" cy="1646676"/>
          </a:xfrm>
          <a:prstGeom prst="rect">
            <a:avLst/>
          </a:prstGeom>
        </p:spPr>
      </p:pic>
      <p:sp>
        <p:nvSpPr>
          <p:cNvPr id="3" name="Textfeld 2">
            <a:extLst>
              <a:ext uri="{FF2B5EF4-FFF2-40B4-BE49-F238E27FC236}">
                <a16:creationId xmlns:a16="http://schemas.microsoft.com/office/drawing/2014/main" id="{5CC3E94A-0400-4036-716B-E63A38E56341}"/>
              </a:ext>
            </a:extLst>
          </p:cNvPr>
          <p:cNvSpPr txBox="1"/>
          <p:nvPr/>
        </p:nvSpPr>
        <p:spPr>
          <a:xfrm>
            <a:off x="0" y="5039832"/>
            <a:ext cx="12192000" cy="1015663"/>
          </a:xfrm>
          <a:prstGeom prst="rect">
            <a:avLst/>
          </a:prstGeom>
          <a:noFill/>
        </p:spPr>
        <p:txBody>
          <a:bodyPr wrap="square" rtlCol="0">
            <a:spAutoFit/>
          </a:bodyPr>
          <a:lstStyle/>
          <a:p>
            <a:pPr algn="ctr"/>
            <a:r>
              <a:rPr lang="de-DE" sz="6000" b="1"/>
              <a:t>Desinformation</a:t>
            </a:r>
            <a:endParaRPr lang="de-DE" sz="6000"/>
          </a:p>
        </p:txBody>
      </p:sp>
      <p:sp>
        <p:nvSpPr>
          <p:cNvPr id="4" name="Textfeld 3">
            <a:extLst>
              <a:ext uri="{FF2B5EF4-FFF2-40B4-BE49-F238E27FC236}">
                <a16:creationId xmlns:a16="http://schemas.microsoft.com/office/drawing/2014/main" id="{BEE96655-6B56-9CC7-B808-65B17D75591F}"/>
              </a:ext>
            </a:extLst>
          </p:cNvPr>
          <p:cNvSpPr txBox="1"/>
          <p:nvPr/>
        </p:nvSpPr>
        <p:spPr>
          <a:xfrm>
            <a:off x="12192000" y="5039832"/>
            <a:ext cx="12192000" cy="1015663"/>
          </a:xfrm>
          <a:prstGeom prst="rect">
            <a:avLst/>
          </a:prstGeom>
          <a:noFill/>
        </p:spPr>
        <p:txBody>
          <a:bodyPr wrap="square" rtlCol="0">
            <a:spAutoFit/>
          </a:bodyPr>
          <a:lstStyle/>
          <a:p>
            <a:pPr algn="ctr"/>
            <a:r>
              <a:rPr lang="de-DE" sz="6000" b="1"/>
              <a:t>Quelle</a:t>
            </a:r>
            <a:endParaRPr lang="de-DE" sz="6000"/>
          </a:p>
        </p:txBody>
      </p:sp>
      <p:sp>
        <p:nvSpPr>
          <p:cNvPr id="6" name="Textfeld 5">
            <a:extLst>
              <a:ext uri="{FF2B5EF4-FFF2-40B4-BE49-F238E27FC236}">
                <a16:creationId xmlns:a16="http://schemas.microsoft.com/office/drawing/2014/main" id="{097E5CBE-319A-CA53-C73B-7EE754065AF9}"/>
              </a:ext>
            </a:extLst>
          </p:cNvPr>
          <p:cNvSpPr txBox="1"/>
          <p:nvPr/>
        </p:nvSpPr>
        <p:spPr>
          <a:xfrm>
            <a:off x="-12215413" y="5039832"/>
            <a:ext cx="12192000" cy="1015663"/>
          </a:xfrm>
          <a:prstGeom prst="rect">
            <a:avLst/>
          </a:prstGeom>
          <a:noFill/>
        </p:spPr>
        <p:txBody>
          <a:bodyPr wrap="square" rtlCol="0">
            <a:spAutoFit/>
          </a:bodyPr>
          <a:lstStyle/>
          <a:p>
            <a:pPr algn="ctr"/>
            <a:r>
              <a:rPr lang="de-DE" sz="6000" b="1"/>
              <a:t>Kompetenz</a:t>
            </a:r>
            <a:endParaRPr lang="de-DE" sz="6000"/>
          </a:p>
        </p:txBody>
      </p:sp>
    </p:spTree>
    <p:extLst>
      <p:ext uri="{BB962C8B-B14F-4D97-AF65-F5344CB8AC3E}">
        <p14:creationId xmlns:p14="http://schemas.microsoft.com/office/powerpoint/2010/main" val="3911788188"/>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69E78517-B52F-AD22-A1DB-C60C8DC2B80E}"/>
              </a:ext>
            </a:extLst>
          </p:cNvPr>
          <p:cNvSpPr/>
          <p:nvPr/>
        </p:nvSpPr>
        <p:spPr>
          <a:xfrm>
            <a:off x="9465655" y="1920955"/>
            <a:ext cx="2294346" cy="2294346"/>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descr="Drama mit einfarbiger Füllung">
            <a:extLst>
              <a:ext uri="{FF2B5EF4-FFF2-40B4-BE49-F238E27FC236}">
                <a16:creationId xmlns:a16="http://schemas.microsoft.com/office/drawing/2014/main" id="{16B9E875-CDFB-1877-B5A5-FB53A99E991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55834" y="2235363"/>
            <a:ext cx="1646676" cy="1646676"/>
          </a:xfrm>
          <a:prstGeom prst="rect">
            <a:avLst/>
          </a:prstGeom>
          <a:effectLst>
            <a:innerShdw blurRad="63500" dist="50800">
              <a:prstClr val="black">
                <a:alpha val="50000"/>
              </a:prstClr>
            </a:innerShdw>
          </a:effectLst>
        </p:spPr>
      </p:pic>
      <p:pic>
        <p:nvPicPr>
          <p:cNvPr id="7" name="Grafik 6" descr="Übertragen mit einfarbiger Füllung">
            <a:extLst>
              <a:ext uri="{FF2B5EF4-FFF2-40B4-BE49-F238E27FC236}">
                <a16:creationId xmlns:a16="http://schemas.microsoft.com/office/drawing/2014/main" id="{A09BD9B9-1426-F1D1-0D1C-09A297BE223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014248" y="2235363"/>
            <a:ext cx="1646676" cy="1646676"/>
          </a:xfrm>
          <a:prstGeom prst="rect">
            <a:avLst/>
          </a:prstGeom>
          <a:effectLst>
            <a:innerShdw blurRad="63500" dist="50800">
              <a:prstClr val="black">
                <a:alpha val="50000"/>
              </a:prstClr>
            </a:innerShdw>
          </a:effectLst>
        </p:spPr>
      </p:pic>
      <p:pic>
        <p:nvPicPr>
          <p:cNvPr id="9" name="Grafik 8" descr="Ordnersuche mit einfarbiger Füllung">
            <a:extLst>
              <a:ext uri="{FF2B5EF4-FFF2-40B4-BE49-F238E27FC236}">
                <a16:creationId xmlns:a16="http://schemas.microsoft.com/office/drawing/2014/main" id="{51AE8BC9-A8CE-A67D-E996-94E0FBEBAC3B}"/>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272662" y="2235363"/>
            <a:ext cx="1646676" cy="1646676"/>
          </a:xfrm>
          <a:prstGeom prst="rect">
            <a:avLst/>
          </a:prstGeom>
          <a:effectLst>
            <a:innerShdw blurRad="63500" dist="50800">
              <a:prstClr val="black">
                <a:alpha val="50000"/>
              </a:prstClr>
            </a:innerShdw>
          </a:effectLst>
        </p:spPr>
      </p:pic>
      <p:pic>
        <p:nvPicPr>
          <p:cNvPr id="11" name="Grafik 10" descr="Hochspannung mit einfarbiger Füllung">
            <a:extLst>
              <a:ext uri="{FF2B5EF4-FFF2-40B4-BE49-F238E27FC236}">
                <a16:creationId xmlns:a16="http://schemas.microsoft.com/office/drawing/2014/main" id="{829BC3E5-D3E0-9D0C-4B14-91BE99782053}"/>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531076" y="2235363"/>
            <a:ext cx="1646676" cy="1646676"/>
          </a:xfrm>
          <a:prstGeom prst="rect">
            <a:avLst/>
          </a:prstGeom>
          <a:effectLst>
            <a:innerShdw blurRad="63500" dist="50800">
              <a:prstClr val="black">
                <a:alpha val="50000"/>
              </a:prstClr>
            </a:innerShdw>
          </a:effectLst>
        </p:spPr>
      </p:pic>
      <p:pic>
        <p:nvPicPr>
          <p:cNvPr id="13" name="Grafik 12" descr="Engelsgesicht mit einfarbiger Füllung mit einfarbiger Füllung">
            <a:extLst>
              <a:ext uri="{FF2B5EF4-FFF2-40B4-BE49-F238E27FC236}">
                <a16:creationId xmlns:a16="http://schemas.microsoft.com/office/drawing/2014/main" id="{548B2056-7D6A-40EB-48FE-FF3495ED845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9789488" y="2235363"/>
            <a:ext cx="1646680" cy="1646676"/>
          </a:xfrm>
          <a:prstGeom prst="rect">
            <a:avLst/>
          </a:prstGeom>
        </p:spPr>
      </p:pic>
      <p:sp>
        <p:nvSpPr>
          <p:cNvPr id="6" name="Textfeld 5">
            <a:extLst>
              <a:ext uri="{FF2B5EF4-FFF2-40B4-BE49-F238E27FC236}">
                <a16:creationId xmlns:a16="http://schemas.microsoft.com/office/drawing/2014/main" id="{3B461BC8-661D-17DD-0F60-4C11548EA879}"/>
              </a:ext>
            </a:extLst>
          </p:cNvPr>
          <p:cNvSpPr txBox="1"/>
          <p:nvPr/>
        </p:nvSpPr>
        <p:spPr>
          <a:xfrm>
            <a:off x="0" y="5039832"/>
            <a:ext cx="12192000" cy="1015663"/>
          </a:xfrm>
          <a:prstGeom prst="rect">
            <a:avLst/>
          </a:prstGeom>
          <a:noFill/>
        </p:spPr>
        <p:txBody>
          <a:bodyPr wrap="square" rtlCol="0">
            <a:spAutoFit/>
          </a:bodyPr>
          <a:lstStyle/>
          <a:p>
            <a:pPr algn="ctr"/>
            <a:r>
              <a:rPr lang="de-DE" sz="6000" b="1"/>
              <a:t>Kompetenz</a:t>
            </a:r>
            <a:endParaRPr lang="de-DE" sz="6000"/>
          </a:p>
        </p:txBody>
      </p:sp>
      <p:sp>
        <p:nvSpPr>
          <p:cNvPr id="8" name="Textfeld 7">
            <a:extLst>
              <a:ext uri="{FF2B5EF4-FFF2-40B4-BE49-F238E27FC236}">
                <a16:creationId xmlns:a16="http://schemas.microsoft.com/office/drawing/2014/main" id="{BA25ED64-FD20-F533-1C1C-E48E7264EAA9}"/>
              </a:ext>
            </a:extLst>
          </p:cNvPr>
          <p:cNvSpPr txBox="1"/>
          <p:nvPr/>
        </p:nvSpPr>
        <p:spPr>
          <a:xfrm>
            <a:off x="12192000" y="5039832"/>
            <a:ext cx="12192000" cy="1015663"/>
          </a:xfrm>
          <a:prstGeom prst="rect">
            <a:avLst/>
          </a:prstGeom>
          <a:noFill/>
        </p:spPr>
        <p:txBody>
          <a:bodyPr wrap="square" rtlCol="0">
            <a:spAutoFit/>
          </a:bodyPr>
          <a:lstStyle/>
          <a:p>
            <a:pPr algn="ctr"/>
            <a:r>
              <a:rPr lang="de-DE" sz="6000" b="1"/>
              <a:t>Desinformation</a:t>
            </a:r>
            <a:endParaRPr lang="de-DE" sz="6000"/>
          </a:p>
        </p:txBody>
      </p:sp>
    </p:spTree>
    <p:extLst>
      <p:ext uri="{BB962C8B-B14F-4D97-AF65-F5344CB8AC3E}">
        <p14:creationId xmlns:p14="http://schemas.microsoft.com/office/powerpoint/2010/main" val="2594642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abgerundete Ecken 13">
            <a:extLst>
              <a:ext uri="{FF2B5EF4-FFF2-40B4-BE49-F238E27FC236}">
                <a16:creationId xmlns:a16="http://schemas.microsoft.com/office/drawing/2014/main" id="{3B8A2DDF-9C33-7D59-7E4E-45D018240CEB}"/>
              </a:ext>
            </a:extLst>
          </p:cNvPr>
          <p:cNvSpPr/>
          <p:nvPr/>
        </p:nvSpPr>
        <p:spPr>
          <a:xfrm>
            <a:off x="1390650" y="2190750"/>
            <a:ext cx="2476500" cy="2476500"/>
          </a:xfrm>
          <a:prstGeom prst="roundRect">
            <a:avLst>
              <a:gd name="adj" fmla="val 8613"/>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abgerundete Ecken 16">
            <a:extLst>
              <a:ext uri="{FF2B5EF4-FFF2-40B4-BE49-F238E27FC236}">
                <a16:creationId xmlns:a16="http://schemas.microsoft.com/office/drawing/2014/main" id="{0C1B3DDE-F4D6-FC0B-8515-A29AC013C8AC}"/>
              </a:ext>
            </a:extLst>
          </p:cNvPr>
          <p:cNvSpPr/>
          <p:nvPr/>
        </p:nvSpPr>
        <p:spPr>
          <a:xfrm>
            <a:off x="4857750" y="2190750"/>
            <a:ext cx="2476500" cy="2476500"/>
          </a:xfrm>
          <a:prstGeom prst="roundRect">
            <a:avLst>
              <a:gd name="adj" fmla="val 8613"/>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abgerundete Ecken 19">
            <a:extLst>
              <a:ext uri="{FF2B5EF4-FFF2-40B4-BE49-F238E27FC236}">
                <a16:creationId xmlns:a16="http://schemas.microsoft.com/office/drawing/2014/main" id="{D0A73D61-AECD-BA61-790A-5D026E85DC62}"/>
              </a:ext>
            </a:extLst>
          </p:cNvPr>
          <p:cNvSpPr/>
          <p:nvPr/>
        </p:nvSpPr>
        <p:spPr>
          <a:xfrm>
            <a:off x="8324850" y="2190750"/>
            <a:ext cx="2476500" cy="2476500"/>
          </a:xfrm>
          <a:prstGeom prst="roundRect">
            <a:avLst>
              <a:gd name="adj" fmla="val 8613"/>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31904960"/>
      </p:ext>
    </p:extLst>
  </p:cSld>
  <p:clrMapOvr>
    <a:masterClrMapping/>
  </p:clrMapOvr>
  <p:transition spd="slow">
    <p:push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554604"/>
      </p:ext>
    </p:extLst>
  </p:cSld>
  <p:clrMapOvr>
    <a:masterClrMapping/>
  </p:clrMapOvr>
  <p:transition spd="slow">
    <p:push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69E78517-B52F-AD22-A1DB-C60C8DC2B80E}"/>
              </a:ext>
            </a:extLst>
          </p:cNvPr>
          <p:cNvSpPr/>
          <p:nvPr/>
        </p:nvSpPr>
        <p:spPr>
          <a:xfrm>
            <a:off x="7207241" y="1920955"/>
            <a:ext cx="2294346" cy="229434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9" name="Gruppieren 18">
            <a:extLst>
              <a:ext uri="{FF2B5EF4-FFF2-40B4-BE49-F238E27FC236}">
                <a16:creationId xmlns:a16="http://schemas.microsoft.com/office/drawing/2014/main" id="{8BF31513-0F50-BCA8-BD49-F7EE4BCC11C1}"/>
              </a:ext>
            </a:extLst>
          </p:cNvPr>
          <p:cNvGrpSpPr/>
          <p:nvPr/>
        </p:nvGrpSpPr>
        <p:grpSpPr>
          <a:xfrm>
            <a:off x="755832" y="2255181"/>
            <a:ext cx="10680336" cy="1646676"/>
            <a:chOff x="755832" y="2244790"/>
            <a:chExt cx="10680336" cy="1646676"/>
          </a:xfrm>
        </p:grpSpPr>
        <p:pic>
          <p:nvPicPr>
            <p:cNvPr id="5" name="Grafik 4" descr="Klassenzimmer mit einfarbiger Füllung">
              <a:extLst>
                <a:ext uri="{FF2B5EF4-FFF2-40B4-BE49-F238E27FC236}">
                  <a16:creationId xmlns:a16="http://schemas.microsoft.com/office/drawing/2014/main" id="{16B9E875-CDFB-1877-B5A5-FB53A99E99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5832" y="2244790"/>
              <a:ext cx="1646680" cy="1646676"/>
            </a:xfrm>
            <a:prstGeom prst="rect">
              <a:avLst/>
            </a:prstGeom>
            <a:effectLst>
              <a:innerShdw blurRad="63500" dist="50800">
                <a:prstClr val="black">
                  <a:alpha val="50000"/>
                </a:prstClr>
              </a:innerShdw>
            </a:effectLst>
          </p:spPr>
        </p:pic>
        <p:pic>
          <p:nvPicPr>
            <p:cNvPr id="7" name="Grafik 6" descr="Fragen mit einfarbiger Füllung">
              <a:extLst>
                <a:ext uri="{FF2B5EF4-FFF2-40B4-BE49-F238E27FC236}">
                  <a16:creationId xmlns:a16="http://schemas.microsoft.com/office/drawing/2014/main" id="{A09BD9B9-1426-F1D1-0D1C-09A297BE22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014246" y="2244790"/>
              <a:ext cx="1646680" cy="1646676"/>
            </a:xfrm>
            <a:prstGeom prst="rect">
              <a:avLst/>
            </a:prstGeom>
            <a:effectLst>
              <a:innerShdw blurRad="63500" dist="50800">
                <a:prstClr val="black">
                  <a:alpha val="50000"/>
                </a:prstClr>
              </a:innerShdw>
            </a:effectLst>
          </p:spPr>
        </p:pic>
        <p:pic>
          <p:nvPicPr>
            <p:cNvPr id="9" name="Grafik 8" descr="Brotdose mit einfarbiger Füllung">
              <a:extLst>
                <a:ext uri="{FF2B5EF4-FFF2-40B4-BE49-F238E27FC236}">
                  <a16:creationId xmlns:a16="http://schemas.microsoft.com/office/drawing/2014/main" id="{51AE8BC9-A8CE-A67D-E996-94E0FBEBAC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272660" y="2244790"/>
              <a:ext cx="1646680" cy="1646676"/>
            </a:xfrm>
            <a:prstGeom prst="rect">
              <a:avLst/>
            </a:prstGeom>
            <a:effectLst>
              <a:innerShdw blurRad="63500" dist="50800">
                <a:prstClr val="black">
                  <a:alpha val="50000"/>
                </a:prstClr>
              </a:innerShdw>
            </a:effectLst>
          </p:spPr>
        </p:pic>
        <p:pic>
          <p:nvPicPr>
            <p:cNvPr id="11" name="Grafik 10" descr="Sperren mit einfarbiger Füllung">
              <a:extLst>
                <a:ext uri="{FF2B5EF4-FFF2-40B4-BE49-F238E27FC236}">
                  <a16:creationId xmlns:a16="http://schemas.microsoft.com/office/drawing/2014/main" id="{829BC3E5-D3E0-9D0C-4B14-91BE9978205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531074" y="2244790"/>
              <a:ext cx="1646680" cy="1646676"/>
            </a:xfrm>
            <a:prstGeom prst="rect">
              <a:avLst/>
            </a:prstGeom>
          </p:spPr>
        </p:pic>
        <p:pic>
          <p:nvPicPr>
            <p:cNvPr id="13" name="Grafik 12" descr="Engelsgesicht mit einfarbiger Füllung mit einfarbiger Füllung">
              <a:extLst>
                <a:ext uri="{FF2B5EF4-FFF2-40B4-BE49-F238E27FC236}">
                  <a16:creationId xmlns:a16="http://schemas.microsoft.com/office/drawing/2014/main" id="{548B2056-7D6A-40EB-48FE-FF3495ED845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9789488" y="2244790"/>
              <a:ext cx="1646680" cy="1646676"/>
            </a:xfrm>
            <a:prstGeom prst="rect">
              <a:avLst/>
            </a:prstGeom>
          </p:spPr>
        </p:pic>
      </p:grpSp>
      <p:sp>
        <p:nvSpPr>
          <p:cNvPr id="3" name="Textfeld 2">
            <a:extLst>
              <a:ext uri="{FF2B5EF4-FFF2-40B4-BE49-F238E27FC236}">
                <a16:creationId xmlns:a16="http://schemas.microsoft.com/office/drawing/2014/main" id="{3A501585-F2B1-380E-BE0B-026648519BF3}"/>
              </a:ext>
            </a:extLst>
          </p:cNvPr>
          <p:cNvSpPr txBox="1"/>
          <p:nvPr/>
        </p:nvSpPr>
        <p:spPr>
          <a:xfrm>
            <a:off x="0" y="5039832"/>
            <a:ext cx="12192000" cy="1015663"/>
          </a:xfrm>
          <a:prstGeom prst="rect">
            <a:avLst/>
          </a:prstGeom>
          <a:noFill/>
        </p:spPr>
        <p:txBody>
          <a:bodyPr wrap="square" rtlCol="0">
            <a:spAutoFit/>
          </a:bodyPr>
          <a:lstStyle/>
          <a:p>
            <a:pPr algn="ctr"/>
            <a:r>
              <a:rPr lang="de-DE" sz="6000" b="1"/>
              <a:t>Safe </a:t>
            </a:r>
            <a:r>
              <a:rPr lang="de-DE" sz="6000"/>
              <a:t>Space</a:t>
            </a:r>
          </a:p>
        </p:txBody>
      </p:sp>
      <p:sp>
        <p:nvSpPr>
          <p:cNvPr id="4" name="Textfeld 3">
            <a:extLst>
              <a:ext uri="{FF2B5EF4-FFF2-40B4-BE49-F238E27FC236}">
                <a16:creationId xmlns:a16="http://schemas.microsoft.com/office/drawing/2014/main" id="{6E79CA72-4A38-D298-F663-1B9833B009ED}"/>
              </a:ext>
            </a:extLst>
          </p:cNvPr>
          <p:cNvSpPr txBox="1"/>
          <p:nvPr/>
        </p:nvSpPr>
        <p:spPr>
          <a:xfrm>
            <a:off x="12192000" y="5039832"/>
            <a:ext cx="12192000" cy="1015663"/>
          </a:xfrm>
          <a:prstGeom prst="rect">
            <a:avLst/>
          </a:prstGeom>
          <a:noFill/>
        </p:spPr>
        <p:txBody>
          <a:bodyPr wrap="square" rtlCol="0">
            <a:spAutoFit/>
          </a:bodyPr>
          <a:lstStyle/>
          <a:p>
            <a:pPr algn="ctr"/>
            <a:r>
              <a:rPr lang="de-DE" sz="6000" b="1"/>
              <a:t>Pausen</a:t>
            </a:r>
            <a:r>
              <a:rPr lang="de-DE" sz="6000"/>
              <a:t>regelung</a:t>
            </a:r>
          </a:p>
        </p:txBody>
      </p:sp>
      <p:sp>
        <p:nvSpPr>
          <p:cNvPr id="6" name="Textfeld 5">
            <a:extLst>
              <a:ext uri="{FF2B5EF4-FFF2-40B4-BE49-F238E27FC236}">
                <a16:creationId xmlns:a16="http://schemas.microsoft.com/office/drawing/2014/main" id="{0B2BF257-8CE1-75C2-454B-81ABFA46B9CC}"/>
              </a:ext>
            </a:extLst>
          </p:cNvPr>
          <p:cNvSpPr txBox="1"/>
          <p:nvPr/>
        </p:nvSpPr>
        <p:spPr>
          <a:xfrm>
            <a:off x="-12215413" y="5039832"/>
            <a:ext cx="12192000" cy="1015663"/>
          </a:xfrm>
          <a:prstGeom prst="rect">
            <a:avLst/>
          </a:prstGeom>
          <a:noFill/>
        </p:spPr>
        <p:txBody>
          <a:bodyPr wrap="square" rtlCol="0">
            <a:spAutoFit/>
          </a:bodyPr>
          <a:lstStyle/>
          <a:p>
            <a:pPr algn="ctr"/>
            <a:r>
              <a:rPr lang="de-DE" sz="6000" b="1"/>
              <a:t>Wohl</a:t>
            </a:r>
            <a:r>
              <a:rPr lang="de-DE" sz="6000"/>
              <a:t>fühlen</a:t>
            </a:r>
          </a:p>
        </p:txBody>
      </p:sp>
    </p:spTree>
    <p:extLst>
      <p:ext uri="{BB962C8B-B14F-4D97-AF65-F5344CB8AC3E}">
        <p14:creationId xmlns:p14="http://schemas.microsoft.com/office/powerpoint/2010/main" val="4290327853"/>
      </p:ext>
    </p:extLst>
  </p:cSld>
  <p:clrMapOvr>
    <a:masterClrMapping/>
  </p:clrMapOvr>
  <mc:AlternateContent xmlns:mc="http://schemas.openxmlformats.org/markup-compatibility/2006">
    <mc:Choice xmlns:p159="http://schemas.microsoft.com/office/powerpoint/2015/09/main" Requires="p159">
      <p:transition spd="slow">
        <p159:morph option="byWord"/>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69E78517-B52F-AD22-A1DB-C60C8DC2B80E}"/>
              </a:ext>
            </a:extLst>
          </p:cNvPr>
          <p:cNvSpPr/>
          <p:nvPr/>
        </p:nvSpPr>
        <p:spPr>
          <a:xfrm>
            <a:off x="9465655" y="1920955"/>
            <a:ext cx="2294346" cy="229434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9" name="Gruppieren 18">
            <a:extLst>
              <a:ext uri="{FF2B5EF4-FFF2-40B4-BE49-F238E27FC236}">
                <a16:creationId xmlns:a16="http://schemas.microsoft.com/office/drawing/2014/main" id="{8BF31513-0F50-BCA8-BD49-F7EE4BCC11C1}"/>
              </a:ext>
            </a:extLst>
          </p:cNvPr>
          <p:cNvGrpSpPr/>
          <p:nvPr/>
        </p:nvGrpSpPr>
        <p:grpSpPr>
          <a:xfrm>
            <a:off x="755832" y="2244790"/>
            <a:ext cx="10680336" cy="1646676"/>
            <a:chOff x="755832" y="2244790"/>
            <a:chExt cx="10680336" cy="1646676"/>
          </a:xfrm>
        </p:grpSpPr>
        <p:pic>
          <p:nvPicPr>
            <p:cNvPr id="5" name="Grafik 4" descr="Klassenzimmer mit einfarbiger Füllung">
              <a:extLst>
                <a:ext uri="{FF2B5EF4-FFF2-40B4-BE49-F238E27FC236}">
                  <a16:creationId xmlns:a16="http://schemas.microsoft.com/office/drawing/2014/main" id="{16B9E875-CDFB-1877-B5A5-FB53A99E99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5832" y="2244790"/>
              <a:ext cx="1646680" cy="1646676"/>
            </a:xfrm>
            <a:prstGeom prst="rect">
              <a:avLst/>
            </a:prstGeom>
            <a:effectLst>
              <a:innerShdw blurRad="63500" dist="50800">
                <a:prstClr val="black">
                  <a:alpha val="50000"/>
                </a:prstClr>
              </a:innerShdw>
            </a:effectLst>
          </p:spPr>
        </p:pic>
        <p:pic>
          <p:nvPicPr>
            <p:cNvPr id="7" name="Grafik 6" descr="Fragen mit einfarbiger Füllung">
              <a:extLst>
                <a:ext uri="{FF2B5EF4-FFF2-40B4-BE49-F238E27FC236}">
                  <a16:creationId xmlns:a16="http://schemas.microsoft.com/office/drawing/2014/main" id="{A09BD9B9-1426-F1D1-0D1C-09A297BE22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014246" y="2244790"/>
              <a:ext cx="1646680" cy="1646676"/>
            </a:xfrm>
            <a:prstGeom prst="rect">
              <a:avLst/>
            </a:prstGeom>
            <a:effectLst>
              <a:innerShdw blurRad="63500" dist="50800">
                <a:prstClr val="black">
                  <a:alpha val="50000"/>
                </a:prstClr>
              </a:innerShdw>
            </a:effectLst>
          </p:spPr>
        </p:pic>
        <p:pic>
          <p:nvPicPr>
            <p:cNvPr id="9" name="Grafik 8" descr="Brotdose mit einfarbiger Füllung">
              <a:extLst>
                <a:ext uri="{FF2B5EF4-FFF2-40B4-BE49-F238E27FC236}">
                  <a16:creationId xmlns:a16="http://schemas.microsoft.com/office/drawing/2014/main" id="{51AE8BC9-A8CE-A67D-E996-94E0FBEBAC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272660" y="2244790"/>
              <a:ext cx="1646680" cy="1646676"/>
            </a:xfrm>
            <a:prstGeom prst="rect">
              <a:avLst/>
            </a:prstGeom>
            <a:effectLst>
              <a:innerShdw blurRad="63500" dist="50800">
                <a:prstClr val="black">
                  <a:alpha val="50000"/>
                </a:prstClr>
              </a:innerShdw>
            </a:effectLst>
          </p:spPr>
        </p:pic>
        <p:pic>
          <p:nvPicPr>
            <p:cNvPr id="11" name="Grafik 10" descr="Sperren mit einfarbiger Füllung">
              <a:extLst>
                <a:ext uri="{FF2B5EF4-FFF2-40B4-BE49-F238E27FC236}">
                  <a16:creationId xmlns:a16="http://schemas.microsoft.com/office/drawing/2014/main" id="{829BC3E5-D3E0-9D0C-4B14-91BE9978205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531074" y="2244790"/>
              <a:ext cx="1646680" cy="1646676"/>
            </a:xfrm>
            <a:prstGeom prst="rect">
              <a:avLst/>
            </a:prstGeom>
            <a:effectLst>
              <a:innerShdw blurRad="63500" dist="50800">
                <a:prstClr val="black">
                  <a:alpha val="50000"/>
                </a:prstClr>
              </a:innerShdw>
            </a:effectLst>
          </p:spPr>
        </p:pic>
        <p:pic>
          <p:nvPicPr>
            <p:cNvPr id="13" name="Grafik 12" descr="Engelsgesicht mit einfarbiger Füllung mit einfarbiger Füllung">
              <a:extLst>
                <a:ext uri="{FF2B5EF4-FFF2-40B4-BE49-F238E27FC236}">
                  <a16:creationId xmlns:a16="http://schemas.microsoft.com/office/drawing/2014/main" id="{548B2056-7D6A-40EB-48FE-FF3495ED845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9789488" y="2244790"/>
              <a:ext cx="1646680" cy="1646676"/>
            </a:xfrm>
            <a:prstGeom prst="rect">
              <a:avLst/>
            </a:prstGeom>
          </p:spPr>
        </p:pic>
      </p:grpSp>
      <p:sp>
        <p:nvSpPr>
          <p:cNvPr id="3" name="Textfeld 2">
            <a:extLst>
              <a:ext uri="{FF2B5EF4-FFF2-40B4-BE49-F238E27FC236}">
                <a16:creationId xmlns:a16="http://schemas.microsoft.com/office/drawing/2014/main" id="{3D402C11-C5B7-90B9-4ECD-D8148CE736DB}"/>
              </a:ext>
            </a:extLst>
          </p:cNvPr>
          <p:cNvSpPr txBox="1"/>
          <p:nvPr/>
        </p:nvSpPr>
        <p:spPr>
          <a:xfrm>
            <a:off x="0" y="5039832"/>
            <a:ext cx="12192000" cy="1015663"/>
          </a:xfrm>
          <a:prstGeom prst="rect">
            <a:avLst/>
          </a:prstGeom>
          <a:noFill/>
        </p:spPr>
        <p:txBody>
          <a:bodyPr wrap="square" rtlCol="0">
            <a:spAutoFit/>
          </a:bodyPr>
          <a:lstStyle/>
          <a:p>
            <a:pPr algn="ctr"/>
            <a:r>
              <a:rPr lang="de-DE" sz="6000" b="1"/>
              <a:t>Wohl</a:t>
            </a:r>
            <a:r>
              <a:rPr lang="de-DE" sz="6000"/>
              <a:t>fühlen</a:t>
            </a:r>
          </a:p>
        </p:txBody>
      </p:sp>
      <p:sp>
        <p:nvSpPr>
          <p:cNvPr id="4" name="Textfeld 3">
            <a:extLst>
              <a:ext uri="{FF2B5EF4-FFF2-40B4-BE49-F238E27FC236}">
                <a16:creationId xmlns:a16="http://schemas.microsoft.com/office/drawing/2014/main" id="{96DF08B7-6E33-29B0-810C-C04104A3DA4F}"/>
              </a:ext>
            </a:extLst>
          </p:cNvPr>
          <p:cNvSpPr txBox="1"/>
          <p:nvPr/>
        </p:nvSpPr>
        <p:spPr>
          <a:xfrm>
            <a:off x="12192000" y="5039831"/>
            <a:ext cx="12192000" cy="1015663"/>
          </a:xfrm>
          <a:prstGeom prst="rect">
            <a:avLst/>
          </a:prstGeom>
          <a:noFill/>
        </p:spPr>
        <p:txBody>
          <a:bodyPr wrap="square" rtlCol="0">
            <a:spAutoFit/>
          </a:bodyPr>
          <a:lstStyle/>
          <a:p>
            <a:pPr algn="ctr"/>
            <a:r>
              <a:rPr lang="de-DE" sz="6000" b="1"/>
              <a:t>Safe </a:t>
            </a:r>
            <a:r>
              <a:rPr lang="de-DE" sz="6000"/>
              <a:t>Space</a:t>
            </a:r>
          </a:p>
        </p:txBody>
      </p:sp>
    </p:spTree>
    <p:extLst>
      <p:ext uri="{BB962C8B-B14F-4D97-AF65-F5344CB8AC3E}">
        <p14:creationId xmlns:p14="http://schemas.microsoft.com/office/powerpoint/2010/main" val="1749423627"/>
      </p:ext>
    </p:extLst>
  </p:cSld>
  <p:clrMapOvr>
    <a:masterClrMapping/>
  </p:clrMapOvr>
  <mc:AlternateContent xmlns:mc="http://schemas.openxmlformats.org/markup-compatibility/2006">
    <mc:Choice xmlns:p159="http://schemas.microsoft.com/office/powerpoint/2015/09/main" Requires="p159">
      <p:transition spd="slow">
        <p159:morph option="byWord"/>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560505"/>
      </p:ext>
    </p:extLst>
  </p:cSld>
  <p:clrMapOvr>
    <a:masterClrMapping/>
  </p:clrMapOvr>
  <p:transition spd="slow" advClick="0" advTm="0">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9E595F82-E1DD-D0C8-9ED7-A22F126851A9}"/>
              </a:ext>
            </a:extLst>
          </p:cNvPr>
          <p:cNvPicPr>
            <a:picLocks noChangeAspect="1"/>
          </p:cNvPicPr>
          <p:nvPr/>
        </p:nvPicPr>
        <p:blipFill>
          <a:blip r:embed="rId3">
            <a:extLst>
              <a:ext uri="{28A0092B-C50C-407E-A947-70E740481C1C}">
                <a14:useLocalDpi xmlns:a14="http://schemas.microsoft.com/office/drawing/2010/main" val="0"/>
              </a:ext>
            </a:extLst>
          </a:blip>
          <a:srcRect l="-63009" t="-46991" r="-9909" b="-25963"/>
          <a:stretch>
            <a:fillRect/>
          </a:stretch>
        </p:blipFill>
        <p:spPr>
          <a:xfrm>
            <a:off x="-556395" y="-1217221"/>
            <a:ext cx="13061491" cy="8709402"/>
          </a:xfrm>
          <a:prstGeom prst="rect">
            <a:avLst/>
          </a:prstGeom>
          <a:solidFill>
            <a:schemeClr val="tx1"/>
          </a:solidFill>
        </p:spPr>
      </p:pic>
      <p:sp>
        <p:nvSpPr>
          <p:cNvPr id="7" name="Textfeld 6">
            <a:extLst>
              <a:ext uri="{FF2B5EF4-FFF2-40B4-BE49-F238E27FC236}">
                <a16:creationId xmlns:a16="http://schemas.microsoft.com/office/drawing/2014/main" id="{33BB3BDC-566B-7431-EDC1-E1AAFE14453D}"/>
              </a:ext>
            </a:extLst>
          </p:cNvPr>
          <p:cNvSpPr txBox="1"/>
          <p:nvPr/>
        </p:nvSpPr>
        <p:spPr>
          <a:xfrm>
            <a:off x="589190" y="4727726"/>
            <a:ext cx="10129610" cy="2130274"/>
          </a:xfrm>
          <a:prstGeom prst="roundRect">
            <a:avLst/>
          </a:prstGeom>
        </p:spPr>
        <p:txBody>
          <a:bodyPr vert="horz" lIns="91440" tIns="45720" rIns="91440" bIns="45720" rtlCol="0">
            <a:normAutofit/>
          </a:bodyPr>
          <a:lstStyle/>
          <a:p>
            <a:pPr>
              <a:lnSpc>
                <a:spcPct val="90000"/>
              </a:lnSpc>
              <a:spcBef>
                <a:spcPct val="0"/>
              </a:spcBef>
              <a:spcAft>
                <a:spcPts val="600"/>
              </a:spcAft>
            </a:pPr>
            <a:r>
              <a:rPr lang="en-US" sz="12500" b="1" err="1">
                <a:solidFill>
                  <a:schemeClr val="bg1"/>
                </a:solidFill>
              </a:rPr>
              <a:t>Fake</a:t>
            </a:r>
            <a:r>
              <a:rPr lang="en-US" sz="12500" err="1">
                <a:solidFill>
                  <a:schemeClr val="bg1"/>
                </a:solidFill>
              </a:rPr>
              <a:t>News</a:t>
            </a:r>
            <a:r>
              <a:rPr lang="en-US" sz="12500">
                <a:solidFill>
                  <a:schemeClr val="bg1"/>
                </a:solidFill>
              </a:rPr>
              <a:t>?!</a:t>
            </a:r>
            <a:endParaRPr lang="en-US" sz="12500" b="1">
              <a:solidFill>
                <a:schemeClr val="bg1"/>
              </a:solidFill>
            </a:endParaRPr>
          </a:p>
        </p:txBody>
      </p:sp>
      <p:sp>
        <p:nvSpPr>
          <p:cNvPr id="12" name="Rechteck 11">
            <a:extLst>
              <a:ext uri="{FF2B5EF4-FFF2-40B4-BE49-F238E27FC236}">
                <a16:creationId xmlns:a16="http://schemas.microsoft.com/office/drawing/2014/main" id="{99A06074-E6A5-975F-3EB6-DCFA33A9E4B5}"/>
              </a:ext>
            </a:extLst>
          </p:cNvPr>
          <p:cNvSpPr/>
          <p:nvPr/>
        </p:nvSpPr>
        <p:spPr>
          <a:xfrm rot="-60000">
            <a:off x="-762000" y="-431800"/>
            <a:ext cx="13500100" cy="74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32610558"/>
      </p:ext>
    </p:extLst>
  </p:cSld>
  <p:clrMapOvr>
    <a:masterClrMapping/>
  </p:clrMapOvr>
  <p:transition spd="slow">
    <p:push dir="u"/>
  </p:transition>
</p:sld>
</file>

<file path=ppt/theme/theme1.xml><?xml version="1.0" encoding="utf-8"?>
<a:theme xmlns:a="http://schemas.openxmlformats.org/drawingml/2006/main" name="1_Office">
  <a:themeElements>
    <a:clrScheme name="Benutzerdefiniert 1">
      <a:dk1>
        <a:sysClr val="windowText" lastClr="000000"/>
      </a:dk1>
      <a:lt1>
        <a:sysClr val="window" lastClr="FFFFFF"/>
      </a:lt1>
      <a:dk2>
        <a:srgbClr val="7F7F7F"/>
      </a:dk2>
      <a:lt2>
        <a:srgbClr val="E7E6E6"/>
      </a:lt2>
      <a:accent1>
        <a:srgbClr val="D93F18"/>
      </a:accent1>
      <a:accent2>
        <a:srgbClr val="D93F18"/>
      </a:accent2>
      <a:accent3>
        <a:srgbClr val="A5A5A5"/>
      </a:accent3>
      <a:accent4>
        <a:srgbClr val="FFC000"/>
      </a:accent4>
      <a:accent5>
        <a:srgbClr val="5B9BD5"/>
      </a:accent5>
      <a:accent6>
        <a:srgbClr val="70AD47"/>
      </a:accent6>
      <a:hlink>
        <a:srgbClr val="0563C1"/>
      </a:hlink>
      <a:folHlink>
        <a:srgbClr val="954F72"/>
      </a:folHlink>
    </a:clrScheme>
    <a:fontScheme name="Benutzerdefiniert 2">
      <a:majorFont>
        <a:latin typeface="Titillium Web"/>
        <a:ea typeface=""/>
        <a:cs typeface=""/>
      </a:majorFont>
      <a:minorFont>
        <a:latin typeface="Titillium Web"/>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äsentation1" id="{986D0F51-83F0-4908-921D-291828528567}" vid="{26EE24E7-0476-46BA-8623-02CA067FB5F8}"/>
    </a:ext>
  </a:extLst>
</a:theme>
</file>

<file path=ppt/theme/theme2.xml><?xml version="1.0" encoding="utf-8"?>
<a:theme xmlns:a="http://schemas.openxmlformats.org/drawingml/2006/main" name="1_white">
  <a:themeElements>
    <a:clrScheme name="Benutzerdefiniert 1">
      <a:dk1>
        <a:sysClr val="windowText" lastClr="000000"/>
      </a:dk1>
      <a:lt1>
        <a:sysClr val="window" lastClr="FFFFFF"/>
      </a:lt1>
      <a:dk2>
        <a:srgbClr val="7F7F7F"/>
      </a:dk2>
      <a:lt2>
        <a:srgbClr val="E7E6E6"/>
      </a:lt2>
      <a:accent1>
        <a:srgbClr val="D93F18"/>
      </a:accent1>
      <a:accent2>
        <a:srgbClr val="D93F18"/>
      </a:accent2>
      <a:accent3>
        <a:srgbClr val="A5A5A5"/>
      </a:accent3>
      <a:accent4>
        <a:srgbClr val="FFC000"/>
      </a:accent4>
      <a:accent5>
        <a:srgbClr val="5B9BD5"/>
      </a:accent5>
      <a:accent6>
        <a:srgbClr val="70AD47"/>
      </a:accent6>
      <a:hlink>
        <a:srgbClr val="0563C1"/>
      </a:hlink>
      <a:folHlink>
        <a:srgbClr val="954F72"/>
      </a:folHlink>
    </a:clrScheme>
    <a:fontScheme name="Benutzerdefiniert 2">
      <a:majorFont>
        <a:latin typeface="Titillium Web"/>
        <a:ea typeface=""/>
        <a:cs typeface=""/>
      </a:majorFont>
      <a:minorFont>
        <a:latin typeface="Titillium Web"/>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äsentation1" id="{986D0F51-83F0-4908-921D-291828528567}" vid="{8956FA70-F1E7-4E3E-9D01-1CC8E76A5B9E}"/>
    </a:ext>
  </a:extLst>
</a:theme>
</file>

<file path=ppt/theme/theme3.xml><?xml version="1.0" encoding="utf-8"?>
<a:theme xmlns:a="http://schemas.openxmlformats.org/drawingml/2006/main" name="black">
  <a:themeElements>
    <a:clrScheme name="Benutzerdefiniert 1">
      <a:dk1>
        <a:sysClr val="windowText" lastClr="000000"/>
      </a:dk1>
      <a:lt1>
        <a:sysClr val="window" lastClr="FFFFFF"/>
      </a:lt1>
      <a:dk2>
        <a:srgbClr val="7F7F7F"/>
      </a:dk2>
      <a:lt2>
        <a:srgbClr val="E7E6E6"/>
      </a:lt2>
      <a:accent1>
        <a:srgbClr val="D93F18"/>
      </a:accent1>
      <a:accent2>
        <a:srgbClr val="D93F18"/>
      </a:accent2>
      <a:accent3>
        <a:srgbClr val="A5A5A5"/>
      </a:accent3>
      <a:accent4>
        <a:srgbClr val="FFC000"/>
      </a:accent4>
      <a:accent5>
        <a:srgbClr val="5B9BD5"/>
      </a:accent5>
      <a:accent6>
        <a:srgbClr val="70AD47"/>
      </a:accent6>
      <a:hlink>
        <a:srgbClr val="0563C1"/>
      </a:hlink>
      <a:folHlink>
        <a:srgbClr val="954F72"/>
      </a:folHlink>
    </a:clrScheme>
    <a:fontScheme name="Benutzerdefiniert 2">
      <a:majorFont>
        <a:latin typeface="Titillium Web"/>
        <a:ea typeface=""/>
        <a:cs typeface=""/>
      </a:majorFont>
      <a:minorFont>
        <a:latin typeface="Titillium Web"/>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äsentation1" id="{986D0F51-83F0-4908-921D-291828528567}" vid="{A60C6678-CA9A-4918-9053-ABF001B90D99}"/>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727EBF8-DB01-42C8-8AE9-E1F527EC8C20}">
  <we:reference id="wa104051163" version="1.2.0.3" store="de-DE" storeType="OMEX"/>
  <we:alternateReferences>
    <we:reference id="wa104051163" version="1.2.0.3" store="wa1040511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25f2514-e49a-4d94-a1fa-350b4bec5285">
      <Terms xmlns="http://schemas.microsoft.com/office/infopath/2007/PartnerControls"/>
    </lcf76f155ced4ddcb4097134ff3c332f>
    <TaxCatchAll xmlns="d68f1bba-bd17-4f8c-aa5a-6913d40b1b85" xsi:nil="true"/>
    <SharedWithUsers xmlns="d68f1bba-bd17-4f8c-aa5a-6913d40b1b85">
      <UserInfo>
        <DisplayName>Daniela Beck</DisplayName>
        <AccountId>15</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1D617E4A62D73941BCF286A3BE566D29" ma:contentTypeVersion="16" ma:contentTypeDescription="Ein neues Dokument erstellen." ma:contentTypeScope="" ma:versionID="b777baf92d3e7c532169b6c298de2700">
  <xsd:schema xmlns:xsd="http://www.w3.org/2001/XMLSchema" xmlns:xs="http://www.w3.org/2001/XMLSchema" xmlns:p="http://schemas.microsoft.com/office/2006/metadata/properties" xmlns:ns2="725f2514-e49a-4d94-a1fa-350b4bec5285" xmlns:ns3="d68f1bba-bd17-4f8c-aa5a-6913d40b1b85" targetNamespace="http://schemas.microsoft.com/office/2006/metadata/properties" ma:root="true" ma:fieldsID="8e44a9b6194bb2e0c76e11a1822885ed" ns2:_="" ns3:_="">
    <xsd:import namespace="725f2514-e49a-4d94-a1fa-350b4bec5285"/>
    <xsd:import namespace="d68f1bba-bd17-4f8c-aa5a-6913d40b1b85"/>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bjectDetectorVersions" minOccurs="0"/>
                <xsd:element ref="ns2:MediaLengthInSecond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5f2514-e49a-4d94-a1fa-350b4bec5285"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Bildmarkierungen" ma:readOnly="false" ma:fieldId="{5cf76f15-5ced-4ddc-b409-7134ff3c332f}" ma:taxonomyMulti="true" ma:sspId="a31122f8-59e4-4be7-86c8-898c6a09a0c6"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68f1bba-bd17-4f8c-aa5a-6913d40b1b85"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9643aa96-6ee0-48c3-a4c5-dd6eb8aec818}" ma:internalName="TaxCatchAll" ma:showField="CatchAllData" ma:web="d68f1bba-bd17-4f8c-aa5a-6913d40b1b85">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33C3AF-C1D7-430C-88AD-17041C9A9ED2}">
  <ds:schemaRefs>
    <ds:schemaRef ds:uri="725f2514-e49a-4d94-a1fa-350b4bec5285"/>
    <ds:schemaRef ds:uri="d68f1bba-bd17-4f8c-aa5a-6913d40b1b8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6C1EEAE-1CEC-468C-A523-4DA3E2B098E8}">
  <ds:schemaRefs>
    <ds:schemaRef ds:uri="http://schemas.microsoft.com/sharepoint/v3/contenttype/forms"/>
  </ds:schemaRefs>
</ds:datastoreItem>
</file>

<file path=customXml/itemProps3.xml><?xml version="1.0" encoding="utf-8"?>
<ds:datastoreItem xmlns:ds="http://schemas.openxmlformats.org/officeDocument/2006/customXml" ds:itemID="{AECB22C8-2EF1-40FC-BD75-53908FB46B0C}">
  <ds:schemaRefs>
    <ds:schemaRef ds:uri="725f2514-e49a-4d94-a1fa-350b4bec5285"/>
    <ds:schemaRef ds:uri="d68f1bba-bd17-4f8c-aa5a-6913d40b1b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vorlage_fex_2023</Template>
  <TotalTime>0</TotalTime>
  <Application>Microsoft Office PowerPoint</Application>
  <PresentationFormat>Widescreen</PresentationFormat>
  <Slides>59</Slides>
  <Notes>36</Notes>
  <HiddenSlides>0</HiddenSlides>
  <ScaleCrop>false</ScaleCrop>
  <HeadingPairs>
    <vt:vector size="4" baseType="variant">
      <vt:variant>
        <vt:lpstr>Theme</vt:lpstr>
      </vt:variant>
      <vt:variant>
        <vt:i4>3</vt:i4>
      </vt:variant>
      <vt:variant>
        <vt:lpstr>Slide Titles</vt:lpstr>
      </vt:variant>
      <vt:variant>
        <vt:i4>59</vt:i4>
      </vt:variant>
    </vt:vector>
  </HeadingPairs>
  <TitlesOfParts>
    <vt:vector size="62" baseType="lpstr">
      <vt:lpstr>1_Office</vt:lpstr>
      <vt:lpstr>1_white</vt:lpstr>
      <vt:lpstr>black</vt:lpstr>
      <vt:lpstr>Da.Gegen.Rede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Mathieu Coquelin</dc:creator>
  <cp:revision>1</cp:revision>
  <dcterms:created xsi:type="dcterms:W3CDTF">2023-02-24T07:46:44Z</dcterms:created>
  <dcterms:modified xsi:type="dcterms:W3CDTF">2025-10-29T13:34:06Z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0x0101001D617E4A62D73941BCF286A3BE566D29</vt:lpwstr>
  </property>
  <property fmtid="{D5CDD505-2E9C-101B-9397-08002B2CF9AE}" pid="3" name="MediaServiceImageTags">
    <vt:lpwstr/>
  </property>
</Properties>
</file>